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8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73A0DAA-6AF3-43AB-8588-CEC1D06C72B9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574" autoAdjust="0"/>
  </p:normalViewPr>
  <p:slideViewPr>
    <p:cSldViewPr snapToGrid="0">
      <p:cViewPr varScale="1">
        <p:scale>
          <a:sx n="97" d="100"/>
          <a:sy n="97" d="100"/>
        </p:scale>
        <p:origin x="144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077DB-935E-4A0A-947A-D283B9F9F452}" type="datetimeFigureOut">
              <a:rPr lang="en-US" smtClean="0"/>
              <a:t>9/3/2023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C0B10-7CAE-41E4-AB02-7E8B1FF2B8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9EC30E-1A71-4188-9BE7-E2A64929A436}" type="datetimeFigureOut">
              <a:rPr lang="en-US" noProof="0" smtClean="0"/>
              <a:t>9/3/2023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0193B-564F-4854-8A52-728F3FB19C85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03816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">
            <a:extLst>
              <a:ext uri="{FF2B5EF4-FFF2-40B4-BE49-F238E27FC236}">
                <a16:creationId xmlns:a16="http://schemas.microsoft.com/office/drawing/2014/main" id="{837F9836-5B23-424D-8C60-AC02A8512A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980476" y="0"/>
            <a:ext cx="2211524" cy="685800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&amp; Drop your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6990" y="4346296"/>
            <a:ext cx="6798250" cy="1674470"/>
          </a:xfrm>
        </p:spPr>
        <p:txBody>
          <a:bodyPr anchor="b"/>
          <a:lstStyle>
            <a:lvl1pPr algn="r">
              <a:lnSpc>
                <a:spcPts val="5000"/>
              </a:lnSpc>
              <a:defRPr sz="6000" b="1" cap="all" spc="-30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noProof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1904" y="4650539"/>
            <a:ext cx="3401478" cy="1192038"/>
          </a:xfrm>
          <a:solidFill>
            <a:schemeClr val="tx1"/>
          </a:solidFill>
        </p:spPr>
        <p:txBody>
          <a:bodyPr lIns="252000" tIns="0" anchor="ctr"/>
          <a:lstStyle>
            <a:lvl1pPr marL="0" indent="0" algn="l">
              <a:lnSpc>
                <a:spcPct val="100000"/>
              </a:lnSpc>
              <a:buNone/>
              <a:defRPr sz="18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6F2950-BBCB-4A53-9EAC-D714777B8FA2}"/>
              </a:ext>
            </a:extLst>
          </p:cNvPr>
          <p:cNvSpPr/>
          <p:nvPr userDrawn="1"/>
        </p:nvSpPr>
        <p:spPr>
          <a:xfrm>
            <a:off x="0" y="6794309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5253865-24CF-4EF5-92A5-F64EB9ABC8B7}"/>
              </a:ext>
            </a:extLst>
          </p:cNvPr>
          <p:cNvSpPr/>
          <p:nvPr userDrawn="1"/>
        </p:nvSpPr>
        <p:spPr>
          <a:xfrm>
            <a:off x="0" y="0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BE19773-9B6A-4A2C-95A5-69A3788C2D94}"/>
              </a:ext>
            </a:extLst>
          </p:cNvPr>
          <p:cNvSpPr/>
          <p:nvPr userDrawn="1"/>
        </p:nvSpPr>
        <p:spPr>
          <a:xfrm rot="5400000">
            <a:off x="-3378441" y="3410285"/>
            <a:ext cx="6826157" cy="692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3403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F94EB5D3-F8CB-4E76-8D7E-FF441818EE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9198000" cy="360000"/>
          </a:xfrm>
        </p:spPr>
        <p:txBody>
          <a:bodyPr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2916000" cy="4679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572900" y="1511476"/>
            <a:ext cx="2916000" cy="4679249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13800" y="1511475"/>
            <a:ext cx="2916000" cy="4679250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4BCA97-F31B-451D-82F8-6E000DF2118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17AAC4-A657-4D75-A527-0307AFF2B1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D7ACCB5-9A86-4F46-89E2-B79F48C9EC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9198000" cy="360000"/>
          </a:xfrm>
        </p:spPr>
        <p:txBody>
          <a:bodyPr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1764000" cy="4679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290450" y="1512000"/>
            <a:ext cx="1764000" cy="4679250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48900" y="1512000"/>
            <a:ext cx="1764000" cy="4679250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07350" y="1507535"/>
            <a:ext cx="1764000" cy="4679250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865800" y="1507535"/>
            <a:ext cx="1764000" cy="4683715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09234E-176D-4BBF-9391-7B6F018C51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8293F-A5B5-4FCC-BF27-A25B1BAFF245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10727B06-56A8-44A2-B6C2-9ED183D107F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1" y="1008000"/>
            <a:ext cx="9198116" cy="360000"/>
          </a:xfrm>
        </p:spPr>
        <p:txBody>
          <a:bodyPr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CCB8C2-B6A2-4C69-8D3A-57420A034BA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801980-CBAE-4A50-886D-54D7BB2E1947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058552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EDF756E-F310-4229-ACDD-055D299A95FB}"/>
              </a:ext>
            </a:extLst>
          </p:cNvPr>
          <p:cNvSpPr/>
          <p:nvPr userDrawn="1"/>
        </p:nvSpPr>
        <p:spPr>
          <a:xfrm>
            <a:off x="6297105" y="424206"/>
            <a:ext cx="5505254" cy="573149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25951D2-91DB-40E7-95D5-4B372602DEB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07666241-4AF6-458A-A571-6C6C291D72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32775" y="3639199"/>
            <a:ext cx="5053936" cy="1192038"/>
          </a:xfrm>
          <a:solidFill>
            <a:schemeClr val="bg1"/>
          </a:solidFill>
        </p:spPr>
        <p:txBody>
          <a:bodyPr lIns="252000" tIns="0" anchor="ctr"/>
          <a:lstStyle>
            <a:lvl1pPr marL="0" indent="0" algn="l">
              <a:lnSpc>
                <a:spcPct val="100000"/>
              </a:lnSpc>
              <a:buNone/>
              <a:defRPr sz="18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F4F2BBF-F210-4954-9C73-A0030AACDD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32775" y="993303"/>
            <a:ext cx="5053936" cy="2513468"/>
          </a:xfrm>
        </p:spPr>
        <p:txBody>
          <a:bodyPr/>
          <a:lstStyle>
            <a:lvl1pPr>
              <a:defRPr sz="5400" cap="none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172608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D1EE834-4B70-4715-8346-1C0298347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046375"/>
            <a:ext cx="9198000" cy="5130588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39961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AE43F4C-1A64-4197-A44B-E6EB874E24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046376"/>
            <a:ext cx="4435831" cy="5130588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D7B3F5B8-DC28-4878-AC9F-D434D7542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94169" y="1046376"/>
            <a:ext cx="4435831" cy="5130588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283492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CB97B01E-88B2-448F-BD96-A1AAFA39AC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068420"/>
            <a:ext cx="4434840" cy="823912"/>
          </a:xfrm>
          <a:solidFill>
            <a:schemeClr val="tx1"/>
          </a:solidFill>
        </p:spPr>
        <p:txBody>
          <a:bodyPr anchor="ctr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40BADDE2-4EE6-41B4-804C-EBF680128B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95160" y="1068420"/>
            <a:ext cx="4434840" cy="823912"/>
          </a:xfrm>
          <a:solidFill>
            <a:schemeClr val="tx1"/>
          </a:solidFill>
        </p:spPr>
        <p:txBody>
          <a:bodyPr anchor="ctr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BB0A14E0-899D-4594-BC9E-AE89BF0D3A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1" y="2096752"/>
            <a:ext cx="4434840" cy="4092911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2C699014-D902-4E9A-80CD-8D2BCFE670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95160" y="2096752"/>
            <a:ext cx="4434840" cy="4092911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253289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432000" y="6356350"/>
            <a:ext cx="4114800" cy="365125"/>
          </a:xfrm>
        </p:spPr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C67C685-BABE-4B77-8C5E-B39B093D3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1" y="457200"/>
            <a:ext cx="3159612" cy="1600200"/>
          </a:xfrm>
        </p:spPr>
        <p:txBody>
          <a:bodyPr anchor="b"/>
          <a:lstStyle>
            <a:lvl1pPr>
              <a:defRPr sz="28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0B6B7795-36CC-459B-AE8B-7FB2F40AF3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2001" y="2057400"/>
            <a:ext cx="3159612" cy="4126584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9F53EF1-D412-467C-B7CE-30536F140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0722" y="457201"/>
            <a:ext cx="6023727" cy="572678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47578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432000" y="6356350"/>
            <a:ext cx="4114800" cy="365125"/>
          </a:xfrm>
        </p:spPr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C67C685-BABE-4B77-8C5E-B39B093D3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1" y="457200"/>
            <a:ext cx="3159612" cy="1600200"/>
          </a:xfrm>
        </p:spPr>
        <p:txBody>
          <a:bodyPr anchor="b"/>
          <a:lstStyle>
            <a:lvl1pPr>
              <a:defRPr sz="28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0B6B7795-36CC-459B-AE8B-7FB2F40AF3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2001" y="2057400"/>
            <a:ext cx="3159612" cy="4126584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10319378-269C-406E-9B84-FCF22DA02E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788021" y="457201"/>
            <a:ext cx="5949868" cy="57267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030756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15799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54ED587-2D2F-4D3F-B55B-C64465AB4EC5}"/>
              </a:ext>
            </a:extLst>
          </p:cNvPr>
          <p:cNvSpPr/>
          <p:nvPr userDrawn="1"/>
        </p:nvSpPr>
        <p:spPr>
          <a:xfrm>
            <a:off x="69274" y="66963"/>
            <a:ext cx="9911201" cy="672734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6990" y="4346296"/>
            <a:ext cx="6798250" cy="1674470"/>
          </a:xfrm>
        </p:spPr>
        <p:txBody>
          <a:bodyPr anchor="b"/>
          <a:lstStyle>
            <a:lvl1pPr algn="r">
              <a:lnSpc>
                <a:spcPts val="5000"/>
              </a:lnSpc>
              <a:defRPr sz="6000" b="1" cap="all" spc="-3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noProof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26418" y="4650539"/>
            <a:ext cx="2456210" cy="1192038"/>
          </a:xfrm>
          <a:solidFill>
            <a:schemeClr val="bg1"/>
          </a:solidFill>
        </p:spPr>
        <p:txBody>
          <a:bodyPr lIns="252000" tIns="0" anchor="ctr"/>
          <a:lstStyle>
            <a:lvl1pPr marL="0" indent="0" algn="l">
              <a:lnSpc>
                <a:spcPct val="100000"/>
              </a:lnSpc>
              <a:buNone/>
              <a:defRPr sz="18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6F2950-BBCB-4A53-9EAC-D714777B8FA2}"/>
              </a:ext>
            </a:extLst>
          </p:cNvPr>
          <p:cNvSpPr/>
          <p:nvPr userDrawn="1"/>
        </p:nvSpPr>
        <p:spPr>
          <a:xfrm>
            <a:off x="0" y="6794309"/>
            <a:ext cx="9980476" cy="636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5253865-24CF-4EF5-92A5-F64EB9ABC8B7}"/>
              </a:ext>
            </a:extLst>
          </p:cNvPr>
          <p:cNvSpPr/>
          <p:nvPr userDrawn="1"/>
        </p:nvSpPr>
        <p:spPr>
          <a:xfrm>
            <a:off x="0" y="0"/>
            <a:ext cx="9980476" cy="636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BE19773-9B6A-4A2C-95A5-69A3788C2D94}"/>
              </a:ext>
            </a:extLst>
          </p:cNvPr>
          <p:cNvSpPr/>
          <p:nvPr userDrawn="1"/>
        </p:nvSpPr>
        <p:spPr>
          <a:xfrm rot="5400000">
            <a:off x="-3378441" y="3410285"/>
            <a:ext cx="6826157" cy="692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98A99C-9485-48F0-8E1E-227AD1348A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181155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310D190-B83D-438A-91BC-470C41B22A2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39767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Large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">
            <a:extLst>
              <a:ext uri="{FF2B5EF4-FFF2-40B4-BE49-F238E27FC236}">
                <a16:creationId xmlns:a16="http://schemas.microsoft.com/office/drawing/2014/main" id="{069FFAE5-B16E-4571-88F7-52FA5354B1A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9273" y="63691"/>
            <a:ext cx="9911201" cy="6727346"/>
          </a:xfr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sz="12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&amp; Drop your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6990" y="4346296"/>
            <a:ext cx="6798250" cy="1674470"/>
          </a:xfrm>
        </p:spPr>
        <p:txBody>
          <a:bodyPr anchor="b"/>
          <a:lstStyle>
            <a:lvl1pPr algn="r">
              <a:lnSpc>
                <a:spcPts val="5000"/>
              </a:lnSpc>
              <a:defRPr sz="6000" b="1" cap="all" spc="-3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noProof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26418" y="4650539"/>
            <a:ext cx="2456210" cy="1192038"/>
          </a:xfrm>
          <a:solidFill>
            <a:schemeClr val="bg1"/>
          </a:solidFill>
        </p:spPr>
        <p:txBody>
          <a:bodyPr lIns="252000" tIns="0" anchor="ctr"/>
          <a:lstStyle>
            <a:lvl1pPr marL="0" indent="0" algn="l">
              <a:lnSpc>
                <a:spcPct val="100000"/>
              </a:lnSpc>
              <a:buNone/>
              <a:defRPr sz="18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6F2950-BBCB-4A53-9EAC-D714777B8FA2}"/>
              </a:ext>
            </a:extLst>
          </p:cNvPr>
          <p:cNvSpPr/>
          <p:nvPr userDrawn="1"/>
        </p:nvSpPr>
        <p:spPr>
          <a:xfrm>
            <a:off x="0" y="6794309"/>
            <a:ext cx="9980476" cy="636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5253865-24CF-4EF5-92A5-F64EB9ABC8B7}"/>
              </a:ext>
            </a:extLst>
          </p:cNvPr>
          <p:cNvSpPr/>
          <p:nvPr userDrawn="1"/>
        </p:nvSpPr>
        <p:spPr>
          <a:xfrm>
            <a:off x="0" y="0"/>
            <a:ext cx="9980476" cy="636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BE19773-9B6A-4A2C-95A5-69A3788C2D94}"/>
              </a:ext>
            </a:extLst>
          </p:cNvPr>
          <p:cNvSpPr/>
          <p:nvPr userDrawn="1"/>
        </p:nvSpPr>
        <p:spPr>
          <a:xfrm rot="5400000">
            <a:off x="-3378441" y="3410285"/>
            <a:ext cx="6826157" cy="692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98A99C-9485-48F0-8E1E-227AD1348A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94738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1599E2D7-24B3-4D66-9AFB-83C1AEC4DBBB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80476" y="0"/>
            <a:ext cx="2211524" cy="619200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&amp; Drop your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45086" y="1807950"/>
            <a:ext cx="5184913" cy="432000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444886" y="2383950"/>
            <a:ext cx="5184913" cy="360000"/>
          </a:xfrm>
        </p:spPr>
        <p:txBody>
          <a:bodyPr/>
          <a:lstStyle>
            <a:lvl1pPr marL="0" indent="0" algn="r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45000" y="2908300"/>
            <a:ext cx="5184800" cy="3283700"/>
          </a:xfrm>
          <a:solidFill>
            <a:schemeClr val="bg1"/>
          </a:solidFill>
        </p:spPr>
        <p:txBody>
          <a:bodyPr lIns="180000" tIns="252000" rIns="252000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DA1E79-BA17-41C5-98B7-CFBC5859A512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5010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23393" y="1343906"/>
            <a:ext cx="3736800" cy="3933645"/>
          </a:xfrm>
          <a:solidFill>
            <a:schemeClr val="bg1"/>
          </a:solidFill>
        </p:spPr>
        <p:txBody>
          <a:bodyPr lIns="180000" tIns="180000" rIns="18000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DA1E79-BA17-41C5-98B7-CFBC5859A512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492C2A1D-F7BD-46B6-BC01-15D365ACD50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560193" y="1344803"/>
            <a:ext cx="3737526" cy="3933645"/>
          </a:xfr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sz="12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&amp; Drop your photo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F4F1543-153D-4F77-A4A9-C9BBA1C20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9131100" cy="432000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9FAA210E-391A-499A-89D5-F222045FD1A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6895900" cy="360000"/>
          </a:xfrm>
        </p:spPr>
        <p:txBody>
          <a:bodyPr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347197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4633398-8EC3-417B-BEA6-101D8F2246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9198000" cy="360000"/>
          </a:xfrm>
        </p:spPr>
        <p:txBody>
          <a:bodyPr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mparison Left Placeholder 1">
            <a:extLst>
              <a:ext uri="{FF2B5EF4-FFF2-40B4-BE49-F238E27FC236}">
                <a16:creationId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432296"/>
            <a:ext cx="4500000" cy="527076"/>
          </a:xfrm>
          <a:solidFill>
            <a:schemeClr val="tx1"/>
          </a:solidFill>
        </p:spPr>
        <p:txBody>
          <a:bodyPr lIns="180000" tIns="36000" anchor="ctr"/>
          <a:lstStyle>
            <a:lvl1pPr marL="0" indent="0">
              <a:buNone/>
              <a:defRPr sz="2400" b="1" spc="-15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0" y="2023668"/>
            <a:ext cx="4500000" cy="4168332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Comparison Left Placeholder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29800" y="1433105"/>
            <a:ext cx="4500000" cy="525283"/>
          </a:xfrm>
          <a:solidFill>
            <a:schemeClr val="tx1"/>
          </a:solidFill>
        </p:spPr>
        <p:txBody>
          <a:bodyPr lIns="180000" tIns="36000" anchor="ctr"/>
          <a:lstStyle>
            <a:lvl1pPr marL="0" indent="0">
              <a:buNone/>
              <a:defRPr sz="2400" b="1" spc="-15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129800" y="2020359"/>
            <a:ext cx="4500000" cy="4170891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09955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99200" y="432000"/>
            <a:ext cx="5472113" cy="5759250"/>
          </a:xfr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sz="12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&amp; Drop your photo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875314" y="5096632"/>
            <a:ext cx="2028686" cy="1094618"/>
          </a:xfrm>
        </p:spPr>
        <p:txBody>
          <a:bodyPr anchor="b"/>
          <a:lstStyle>
            <a:lvl1pPr marL="0" indent="0" algn="r">
              <a:buNone/>
              <a:defRPr i="1">
                <a:solidFill>
                  <a:schemeClr val="tx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Enter your caption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25951D2-91DB-40E7-95D5-4B372602DEB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8F8443E-0D06-4057-933B-C87E884C5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8778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174360" y="2112793"/>
            <a:ext cx="6798250" cy="1674470"/>
          </a:xfrm>
        </p:spPr>
        <p:txBody>
          <a:bodyPr anchor="ctr"/>
          <a:lstStyle>
            <a:lvl1pPr algn="ctr">
              <a:lnSpc>
                <a:spcPct val="100000"/>
              </a:lnSpc>
              <a:defRPr sz="6000" b="1" cap="all" spc="-30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noProof="0"/>
              <a:t>Thank you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6F2950-BBCB-4A53-9EAC-D714777B8FA2}"/>
              </a:ext>
            </a:extLst>
          </p:cNvPr>
          <p:cNvSpPr/>
          <p:nvPr userDrawn="1"/>
        </p:nvSpPr>
        <p:spPr>
          <a:xfrm>
            <a:off x="0" y="6794309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5253865-24CF-4EF5-92A5-F64EB9ABC8B7}"/>
              </a:ext>
            </a:extLst>
          </p:cNvPr>
          <p:cNvSpPr/>
          <p:nvPr userDrawn="1"/>
        </p:nvSpPr>
        <p:spPr>
          <a:xfrm>
            <a:off x="0" y="0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BE19773-9B6A-4A2C-95A5-69A3788C2D94}"/>
              </a:ext>
            </a:extLst>
          </p:cNvPr>
          <p:cNvSpPr/>
          <p:nvPr userDrawn="1"/>
        </p:nvSpPr>
        <p:spPr>
          <a:xfrm rot="5400000">
            <a:off x="-3378441" y="3410285"/>
            <a:ext cx="6826157" cy="692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CA3EFDD3-A9D2-4EB6-BB2A-F6999D9F7E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74361" y="4035727"/>
            <a:ext cx="3329850" cy="382887"/>
          </a:xfrm>
        </p:spPr>
        <p:txBody>
          <a:bodyPr/>
          <a:lstStyle>
            <a:lvl1pPr marL="0" indent="0" algn="r">
              <a:buNone/>
              <a:defRPr sz="2400"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Full Name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261ED1F7-B623-43D9-9BDA-8808C5CFAFF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2268" y="4150118"/>
            <a:ext cx="2910342" cy="238016"/>
          </a:xfrm>
        </p:spPr>
        <p:txBody>
          <a:bodyPr/>
          <a:lstStyle>
            <a:lvl1pPr marL="0" indent="0" algn="l">
              <a:buNone/>
              <a:defRPr sz="1400" i="1"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Phone Number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E27366FC-4115-4122-9CE2-5FA9D424AD5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062268" y="4540691"/>
            <a:ext cx="2910342" cy="238016"/>
          </a:xfrm>
        </p:spPr>
        <p:txBody>
          <a:bodyPr/>
          <a:lstStyle>
            <a:lvl1pPr marL="0" indent="0" algn="l">
              <a:buNone/>
              <a:defRPr sz="1400" i="1"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Email or Social Media Handle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DEB36829-2F8B-4E22-AB6D-4111D18AF84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62268" y="4931263"/>
            <a:ext cx="2910342" cy="238016"/>
          </a:xfrm>
        </p:spPr>
        <p:txBody>
          <a:bodyPr/>
          <a:lstStyle>
            <a:lvl1pPr marL="0" indent="0" algn="l">
              <a:buNone/>
              <a:defRPr sz="1400" i="1"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Company Website</a:t>
            </a:r>
          </a:p>
        </p:txBody>
      </p:sp>
    </p:spTree>
    <p:extLst>
      <p:ext uri="{BB962C8B-B14F-4D97-AF65-F5344CB8AC3E}">
        <p14:creationId xmlns:p14="http://schemas.microsoft.com/office/powerpoint/2010/main" val="3189010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1" y="1008000"/>
            <a:ext cx="9198116" cy="360000"/>
          </a:xfrm>
        </p:spPr>
        <p:txBody>
          <a:bodyPr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42953D-28FC-41B5-A1BB-BB3BA7CA40B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2C8D0EF-1DB6-4ADC-8F31-5AE53BF5EAF4}"/>
              </a:ext>
            </a:extLst>
          </p:cNvPr>
          <p:cNvSpPr/>
          <p:nvPr userDrawn="1"/>
        </p:nvSpPr>
        <p:spPr>
          <a:xfrm>
            <a:off x="69274" y="66963"/>
            <a:ext cx="9911201" cy="67273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F208ED-79A0-4B2C-A5EE-9D27466BCA3F}"/>
              </a:ext>
            </a:extLst>
          </p:cNvPr>
          <p:cNvSpPr/>
          <p:nvPr userDrawn="1"/>
        </p:nvSpPr>
        <p:spPr>
          <a:xfrm>
            <a:off x="11407775" y="6356350"/>
            <a:ext cx="784225" cy="3651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9198116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noProof="0"/>
              <a:t>Click to edit page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2000"/>
            <a:ext cx="9198116" cy="4679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79C91-B77F-4273-9A27-A3535FB88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20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A3099-A94F-4C3E-BC29-780EDD38F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47502" y="6401750"/>
            <a:ext cx="278418" cy="27432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 i="1">
                <a:solidFill>
                  <a:schemeClr val="bg1"/>
                </a:solidFill>
              </a:defRPr>
            </a:lvl1pPr>
          </a:lstStyle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FDC6F9-37F9-4E25-AECA-D307B8421C73}"/>
              </a:ext>
            </a:extLst>
          </p:cNvPr>
          <p:cNvSpPr txBox="1"/>
          <p:nvPr userDrawn="1"/>
        </p:nvSpPr>
        <p:spPr>
          <a:xfrm>
            <a:off x="9630116" y="6346108"/>
            <a:ext cx="1662546" cy="404658"/>
          </a:xfrm>
          <a:prstGeom prst="rect">
            <a:avLst/>
          </a:prstGeom>
          <a:noFill/>
        </p:spPr>
        <p:txBody>
          <a:bodyPr wrap="square" lIns="0" tIns="36000" rIns="0" bIns="0" rtlCol="0">
            <a:spAutoFit/>
          </a:bodyPr>
          <a:lstStyle/>
          <a:p>
            <a:pPr algn="r">
              <a:lnSpc>
                <a:spcPts val="1400"/>
              </a:lnSpc>
            </a:pPr>
            <a:r>
              <a:rPr lang="en-US" sz="1600" b="1" spc="-100" baseline="0" noProof="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</a:rPr>
              <a:t>FIRST UP</a:t>
            </a:r>
            <a:br>
              <a:rPr lang="en-US" sz="1600" b="1" spc="-100" baseline="0" noProof="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</a:rPr>
            </a:br>
            <a:r>
              <a:rPr lang="en-US" sz="1600" b="1" spc="-100" baseline="0" noProof="0" dirty="0">
                <a:solidFill>
                  <a:schemeClr val="accent1"/>
                </a:solidFill>
                <a:latin typeface="Corbel" panose="020B0503020204020204" pitchFamily="34" charset="0"/>
              </a:rPr>
              <a:t> </a:t>
            </a:r>
            <a:r>
              <a:rPr lang="en-US" sz="1600" b="1" spc="-100" baseline="0" noProof="0" dirty="0">
                <a:solidFill>
                  <a:schemeClr val="tx1"/>
                </a:solidFill>
                <a:latin typeface="Corbel" panose="020B0503020204020204" pitchFamily="34" charset="0"/>
              </a:rPr>
              <a:t>CONSULTANTS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B322F68-670D-45A0-A54F-7E70BCEAED3F}"/>
              </a:ext>
            </a:extLst>
          </p:cNvPr>
          <p:cNvSpPr/>
          <p:nvPr userDrawn="1"/>
        </p:nvSpPr>
        <p:spPr>
          <a:xfrm>
            <a:off x="0" y="6794309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69B5F15-353A-4344-8D61-F4E25AA9FB6C}"/>
              </a:ext>
            </a:extLst>
          </p:cNvPr>
          <p:cNvSpPr/>
          <p:nvPr userDrawn="1"/>
        </p:nvSpPr>
        <p:spPr>
          <a:xfrm>
            <a:off x="0" y="0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A0C0AA-FCE8-4A7F-928A-54C96BBA9053}"/>
              </a:ext>
            </a:extLst>
          </p:cNvPr>
          <p:cNvSpPr/>
          <p:nvPr userDrawn="1"/>
        </p:nvSpPr>
        <p:spPr>
          <a:xfrm rot="5400000">
            <a:off x="-3378441" y="3410285"/>
            <a:ext cx="6826157" cy="692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4616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3" r:id="rId3"/>
    <p:sldLayoutId id="2147483658" r:id="rId4"/>
    <p:sldLayoutId id="2147483665" r:id="rId5"/>
    <p:sldLayoutId id="2147483659" r:id="rId6"/>
    <p:sldLayoutId id="2147483660" r:id="rId7"/>
    <p:sldLayoutId id="2147483664" r:id="rId8"/>
    <p:sldLayoutId id="2147483650" r:id="rId9"/>
    <p:sldLayoutId id="2147483656" r:id="rId10"/>
    <p:sldLayoutId id="2147483657" r:id="rId11"/>
    <p:sldLayoutId id="2147483654" r:id="rId12"/>
    <p:sldLayoutId id="2147483672" r:id="rId13"/>
    <p:sldLayoutId id="2147483666" r:id="rId14"/>
    <p:sldLayoutId id="2147483667" r:id="rId15"/>
    <p:sldLayoutId id="2147483668" r:id="rId16"/>
    <p:sldLayoutId id="2147483673" r:id="rId17"/>
    <p:sldLayoutId id="2147483675" r:id="rId18"/>
    <p:sldLayoutId id="2147483669" r:id="rId19"/>
    <p:sldLayoutId id="2147483655" r:id="rId2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cap="all" spc="-1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00B3D2B-613A-41BE-987D-E6A1324B4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4124" y="239105"/>
            <a:ext cx="6935373" cy="669221"/>
          </a:xfrm>
        </p:spPr>
        <p:txBody>
          <a:bodyPr/>
          <a:lstStyle/>
          <a:p>
            <a:pPr algn="l"/>
            <a:r>
              <a:rPr lang="en-US" sz="3600" dirty="0"/>
              <a:t>POSTGRADUATE OPPORTUNITY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4772945D-CA91-4CFE-8EB7-941C7618C9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652" y="1233849"/>
            <a:ext cx="9692642" cy="938101"/>
          </a:xfrm>
        </p:spPr>
        <p:txBody>
          <a:bodyPr/>
          <a:lstStyle/>
          <a:p>
            <a:pPr algn="ctr"/>
            <a:r>
              <a:rPr lang="en-US" sz="2800" dirty="0"/>
              <a:t>Mode: PhD by Research (Full-time)</a:t>
            </a:r>
            <a:endParaRPr lang="en-US" sz="3200" dirty="0"/>
          </a:p>
        </p:txBody>
      </p:sp>
      <p:pic>
        <p:nvPicPr>
          <p:cNvPr id="18" name="Picture Placeholder 17" descr="decorative element">
            <a:extLst>
              <a:ext uri="{FF2B5EF4-FFF2-40B4-BE49-F238E27FC236}">
                <a16:creationId xmlns:a16="http://schemas.microsoft.com/office/drawing/2014/main" id="{2411CA0B-8E20-7C48-9074-8D57423981D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D355C61F-C8F1-4977-8E1F-F16C0D9EA88C}"/>
              </a:ext>
            </a:extLst>
          </p:cNvPr>
          <p:cNvSpPr txBox="1">
            <a:spLocks/>
          </p:cNvSpPr>
          <p:nvPr/>
        </p:nvSpPr>
        <p:spPr>
          <a:xfrm>
            <a:off x="0" y="2764876"/>
            <a:ext cx="9900745" cy="4317342"/>
          </a:xfrm>
          <a:prstGeom prst="rect">
            <a:avLst/>
          </a:prstGeom>
          <a:noFill/>
        </p:spPr>
        <p:txBody>
          <a:bodyPr vert="horz" lIns="25200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i="1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2400" i="0" dirty="0">
                <a:solidFill>
                  <a:schemeClr val="tx1"/>
                </a:solidFill>
              </a:rPr>
              <a:t>Research area: Machine learning</a:t>
            </a:r>
          </a:p>
          <a:p>
            <a:pPr marL="45720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2400" i="0" dirty="0">
                <a:solidFill>
                  <a:schemeClr val="tx1"/>
                </a:solidFill>
              </a:rPr>
              <a:t>Project duration: 3 years</a:t>
            </a:r>
          </a:p>
          <a:p>
            <a:pPr marL="45720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2400" i="0" dirty="0">
                <a:solidFill>
                  <a:schemeClr val="tx1"/>
                </a:solidFill>
              </a:rPr>
              <a:t>Monthly allowance will be provided.</a:t>
            </a:r>
          </a:p>
          <a:p>
            <a:pPr marL="457200" indent="-45720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2400" i="0" dirty="0">
                <a:solidFill>
                  <a:schemeClr val="tx1"/>
                </a:solidFill>
              </a:rPr>
              <a:t>Requirements: </a:t>
            </a:r>
          </a:p>
          <a:p>
            <a:pPr>
              <a:spcBef>
                <a:spcPts val="0"/>
              </a:spcBef>
            </a:pPr>
            <a:r>
              <a:rPr lang="en-US" sz="2400" i="0" dirty="0">
                <a:solidFill>
                  <a:schemeClr val="tx1"/>
                </a:solidFill>
              </a:rPr>
              <a:t>     (a) Possess a </a:t>
            </a:r>
            <a:r>
              <a:rPr lang="en-US" sz="2400" b="1" i="0" dirty="0">
                <a:solidFill>
                  <a:schemeClr val="tx1"/>
                </a:solidFill>
              </a:rPr>
              <a:t>Master’s degree in</a:t>
            </a:r>
            <a:r>
              <a:rPr lang="en-US" sz="2400" i="0" dirty="0">
                <a:solidFill>
                  <a:schemeClr val="tx1"/>
                </a:solidFill>
              </a:rPr>
              <a:t> </a:t>
            </a:r>
            <a:r>
              <a:rPr lang="en-US" sz="2400" b="1" i="0" dirty="0">
                <a:solidFill>
                  <a:schemeClr val="tx1"/>
                </a:solidFill>
              </a:rPr>
              <a:t>engineering, IT, computer science</a:t>
            </a:r>
            <a:r>
              <a:rPr lang="en-US" sz="2400" i="0" dirty="0">
                <a:solidFill>
                  <a:schemeClr val="tx1"/>
                </a:solidFill>
              </a:rPr>
              <a:t> or</a:t>
            </a:r>
          </a:p>
          <a:p>
            <a:pPr>
              <a:spcBef>
                <a:spcPts val="0"/>
              </a:spcBef>
            </a:pPr>
            <a:r>
              <a:rPr lang="en-US" sz="2400" i="0" dirty="0">
                <a:solidFill>
                  <a:schemeClr val="tx1"/>
                </a:solidFill>
              </a:rPr>
              <a:t>           other related fields. </a:t>
            </a:r>
          </a:p>
          <a:p>
            <a:pPr>
              <a:spcBef>
                <a:spcPts val="0"/>
              </a:spcBef>
            </a:pPr>
            <a:r>
              <a:rPr lang="en-US" sz="2400" b="1" i="0" dirty="0">
                <a:solidFill>
                  <a:schemeClr val="tx1"/>
                </a:solidFill>
              </a:rPr>
              <a:t>     </a:t>
            </a:r>
            <a:r>
              <a:rPr lang="en-US" sz="2400" i="0" dirty="0">
                <a:solidFill>
                  <a:schemeClr val="tx1"/>
                </a:solidFill>
              </a:rPr>
              <a:t>(b) Selected candidate must register as a full-time PhD candidate at the</a:t>
            </a:r>
          </a:p>
          <a:p>
            <a:pPr>
              <a:spcBef>
                <a:spcPts val="0"/>
              </a:spcBef>
            </a:pPr>
            <a:r>
              <a:rPr lang="en-US" sz="2400" i="0" dirty="0">
                <a:solidFill>
                  <a:schemeClr val="tx1"/>
                </a:solidFill>
              </a:rPr>
              <a:t>           Faculty of Engineering, Multimedia University.</a:t>
            </a:r>
          </a:p>
          <a:p>
            <a:pPr>
              <a:spcBef>
                <a:spcPts val="0"/>
              </a:spcBef>
            </a:pPr>
            <a:endParaRPr lang="en-US" sz="800" i="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n-US" sz="2400" i="0" dirty="0">
                <a:solidFill>
                  <a:schemeClr val="tx1"/>
                </a:solidFill>
              </a:rPr>
              <a:t>Interested applicants are invited to submit their full curriculum vitae along with academic transcripts for both Bachelor’s and Master’s degrees to </a:t>
            </a:r>
          </a:p>
          <a:p>
            <a:pPr algn="just">
              <a:spcBef>
                <a:spcPts val="0"/>
              </a:spcBef>
            </a:pPr>
            <a:r>
              <a:rPr lang="en-US" sz="2400" b="1" i="0" dirty="0">
                <a:solidFill>
                  <a:schemeClr val="tx1"/>
                </a:solidFill>
              </a:rPr>
              <a:t>Dr. Ng Yin Hoe (yhng@mmu.edu.my) &amp; Ir. Prof. Dr. Wong Hin Yong (hywong@mmu.edu.my)</a:t>
            </a:r>
            <a:r>
              <a:rPr lang="en-US" sz="2400" i="0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2400" i="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.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52" y="125537"/>
            <a:ext cx="3083472" cy="896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961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34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5CB8B3"/>
      </a:accent1>
      <a:accent2>
        <a:srgbClr val="F5D66E"/>
      </a:accent2>
      <a:accent3>
        <a:srgbClr val="D78189"/>
      </a:accent3>
      <a:accent4>
        <a:srgbClr val="7030A0"/>
      </a:accent4>
      <a:accent5>
        <a:srgbClr val="0070C0"/>
      </a:accent5>
      <a:accent6>
        <a:srgbClr val="C4D36D"/>
      </a:accent6>
      <a:hlink>
        <a:srgbClr val="54C3BD"/>
      </a:hlink>
      <a:folHlink>
        <a:srgbClr val="54C3BD"/>
      </a:folHlink>
    </a:clrScheme>
    <a:fontScheme name="Custom 154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1" id="{C84B30EC-0085-4B02-B549-85261AA7A7FD}" vid="{B38EAA63-7B49-47D5-A9B8-CCF1CC9145B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E1D8AE1-AF50-4238-9545-788684540AB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19935D-ADE6-42ED-B568-839405AD6ABE}">
  <ds:schemaRefs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  <ds:schemaRef ds:uri="71af3243-3dd4-4a8d-8c0d-dd76da1f02a5"/>
    <ds:schemaRef ds:uri="http://schemas.microsoft.com/office/2006/metadata/properties"/>
    <ds:schemaRef ds:uri="http://schemas.microsoft.com/office/2006/documentManagement/types"/>
    <ds:schemaRef ds:uri="http://purl.org/dc/terms/"/>
    <ds:schemaRef ds:uri="16c05727-aa75-4e4a-9b5f-8a80a1165891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1B15BD18-190D-4514-9BDF-0746D033B5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Minimalist color presentation</Template>
  <TotalTime>0</TotalTime>
  <Words>127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Corbel</vt:lpstr>
      <vt:lpstr>Times New Roman</vt:lpstr>
      <vt:lpstr>Wingdings</vt:lpstr>
      <vt:lpstr>Office Theme</vt:lpstr>
      <vt:lpstr>POSTGRADUATE OPPORTUNITY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2019-12-31T08:07:08Z</dcterms:created>
  <dcterms:modified xsi:type="dcterms:W3CDTF">2023-09-03T13:32:48Z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