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301E1-0B9C-2A39-163E-2665E10A2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7540FA-CDB1-2F09-936A-8F58A69DE8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90F5B8-20FE-7F1E-A5BD-FE967A5F6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814B-521C-4145-ACB7-AD1121FF6E8C}" type="datetimeFigureOut">
              <a:rPr lang="en-MY" smtClean="0"/>
              <a:t>1/9/2022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CBC2E-196E-4892-97E2-90A061463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A2404-2FAF-D938-AF4E-D72BE331A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6AD5E-706C-4F8F-98DD-15A9262E837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5946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1A24E-F67C-0B6E-31A2-67660A672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6EE57F-ABF6-C971-344A-2C49FAAA0C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CE93F-5E0D-D0A8-4652-B96E49AF4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814B-521C-4145-ACB7-AD1121FF6E8C}" type="datetimeFigureOut">
              <a:rPr lang="en-MY" smtClean="0"/>
              <a:t>1/9/2022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EDCDA-6860-638F-58C3-36EBCFFBC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A3ABA-A518-82AB-4D88-A4F401536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6AD5E-706C-4F8F-98DD-15A9262E837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71212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D49F07-D3E6-1771-2431-FCC5EAC6C9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F6FA18-44AB-F40C-86B6-8CFE2F869B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71593-FE06-5A74-0848-6C424BFCC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814B-521C-4145-ACB7-AD1121FF6E8C}" type="datetimeFigureOut">
              <a:rPr lang="en-MY" smtClean="0"/>
              <a:t>1/9/2022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0BAE8-15C3-0582-BB1C-8E82CB8AE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B24182-BD4A-67BD-EA02-D3B1AC204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6AD5E-706C-4F8F-98DD-15A9262E837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94466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B57C3-41CB-C3D7-291A-A879CE23E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1A207-4B51-A27C-2B1F-E831AF4F7F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489CD0-2591-500B-C3CC-1A8A0E0C4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814B-521C-4145-ACB7-AD1121FF6E8C}" type="datetimeFigureOut">
              <a:rPr lang="en-MY" smtClean="0"/>
              <a:t>1/9/2022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F9141-2F7F-59BE-0EB2-FBDB3CD7B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40472-6504-C4F7-B101-ED129F689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6AD5E-706C-4F8F-98DD-15A9262E837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83575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BDFA5-1743-4A96-451F-01F252C32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F4230F-4954-35FD-1FEB-76EBEE12D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DA9B7-AD11-5F6C-7E77-81F274CBB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814B-521C-4145-ACB7-AD1121FF6E8C}" type="datetimeFigureOut">
              <a:rPr lang="en-MY" smtClean="0"/>
              <a:t>1/9/2022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3E2149-DF71-5BB6-84E8-65A60EF64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11B5F9-06A1-6F68-C6CD-B4ADD1A4D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6AD5E-706C-4F8F-98DD-15A9262E837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68016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FC92E-6002-A649-7D6A-BCAA540B3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ED012-69B6-824A-3C46-FC7FFB4148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501074-DF17-DE59-354F-9FE9317AF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E4888A-06E1-74A8-DB65-318B1A642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814B-521C-4145-ACB7-AD1121FF6E8C}" type="datetimeFigureOut">
              <a:rPr lang="en-MY" smtClean="0"/>
              <a:t>1/9/2022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74334-42C5-5DCE-732A-D14701E1C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93E5B7-2BB8-FA1B-0AB6-6CC9B61CE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6AD5E-706C-4F8F-98DD-15A9262E837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86610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0607D-19CC-7430-2076-805E1B0F2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BDA488-F853-E0F8-99F7-2BD1387FB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8B8B9A-C309-D1FA-F100-20A74A15C2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8EC544-1F98-3005-5414-D1826AFFA7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8A230A-473A-E7BE-D91C-0A13EAC40F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367A86-F728-632A-A77F-6FA12DAF1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814B-521C-4145-ACB7-AD1121FF6E8C}" type="datetimeFigureOut">
              <a:rPr lang="en-MY" smtClean="0"/>
              <a:t>1/9/2022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6A782C-590F-A398-35C6-C405B5FE6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9172CA-DB93-16DA-B0F7-CBED42069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6AD5E-706C-4F8F-98DD-15A9262E837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52416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DAAA8-80D3-460D-3DBA-9236474C8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539CBE-485C-8CF0-9C0E-4A9210987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814B-521C-4145-ACB7-AD1121FF6E8C}" type="datetimeFigureOut">
              <a:rPr lang="en-MY" smtClean="0"/>
              <a:t>1/9/2022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C8318E-1BE9-E3F7-FDA5-5A2808E76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121E14-191D-6FAD-8E14-4E9CE5211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6AD5E-706C-4F8F-98DD-15A9262E837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77200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31A03F-5216-4D55-318B-38C3D1092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814B-521C-4145-ACB7-AD1121FF6E8C}" type="datetimeFigureOut">
              <a:rPr lang="en-MY" smtClean="0"/>
              <a:t>1/9/2022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BA687A-3E55-3BE5-51B5-A05AEE9C4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CF2F56-3877-6FA0-D1DE-2BEA32DE3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6AD5E-706C-4F8F-98DD-15A9262E837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25482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2CACF-8148-7F1A-A634-762BC0682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1E631-4927-82E9-2D13-56E8D1ADF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1F61F7-FD90-4713-F553-8264D371BA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EDB0B5-E030-9160-33B7-66F693364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814B-521C-4145-ACB7-AD1121FF6E8C}" type="datetimeFigureOut">
              <a:rPr lang="en-MY" smtClean="0"/>
              <a:t>1/9/2022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86A3B2-22C6-B4E0-48EC-C8CC78486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987795-66D8-638A-37BB-AC16219FF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6AD5E-706C-4F8F-98DD-15A9262E837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98525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21325-67ED-9A0B-4AE4-714899D34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4C0407-95B1-D52C-0B11-F3834C25B4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D66360-7604-AE96-E352-81987977A6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05BC5-82A7-F4A3-C1C0-C536D66D0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814B-521C-4145-ACB7-AD1121FF6E8C}" type="datetimeFigureOut">
              <a:rPr lang="en-MY" smtClean="0"/>
              <a:t>1/9/2022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5DCF97-C469-2C6C-AC11-715FDE824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9E97D3-7205-39A2-B8EC-9E480B9D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6AD5E-706C-4F8F-98DD-15A9262E837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42085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30A6F3-5817-E3DD-ADA7-2CCBDA834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2DA127-BDA9-2EF0-5A01-840933491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B0F0E-99A2-8937-CF6E-78A3DC3C6C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7814B-521C-4145-ACB7-AD1121FF6E8C}" type="datetimeFigureOut">
              <a:rPr lang="en-MY" smtClean="0"/>
              <a:t>1/9/2022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3897E-CE30-ACDC-2133-33D24F1B3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E3C239-CDDE-E523-F156-F6A6B1902A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6AD5E-706C-4F8F-98DD-15A9262E837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02833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DB957E4-AD14-1EC2-9A97-77DC78518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145" y="138308"/>
            <a:ext cx="6762750" cy="639921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441D1FA-E134-FBA1-1443-394BAF9DE34D}"/>
              </a:ext>
            </a:extLst>
          </p:cNvPr>
          <p:cNvSpPr txBox="1"/>
          <p:nvPr/>
        </p:nvSpPr>
        <p:spPr>
          <a:xfrm>
            <a:off x="7160895" y="347027"/>
            <a:ext cx="479742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FINAL YEAR PROJECT TRI 1 2022/2023 TIMELINE</a:t>
            </a:r>
          </a:p>
          <a:p>
            <a:endParaRPr lang="en-MY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AU" dirty="0"/>
              <a:t>Last day Manual Registration (CAMSYS) – strictly for student who sat Supp Exam, Special case student, ) – 23 Oct 2022(Week 4)</a:t>
            </a:r>
          </a:p>
          <a:p>
            <a:endParaRPr lang="en-AU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AU" dirty="0"/>
              <a:t>Last day of blended learning assessment – 30 Oct 2022 (Week 5)</a:t>
            </a:r>
          </a:p>
          <a:p>
            <a:endParaRPr lang="en-AU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AU" dirty="0"/>
              <a:t>Submission of research proposal to supervisor - Week 4 (17</a:t>
            </a:r>
            <a:r>
              <a:rPr lang="en-AU" baseline="30000" dirty="0"/>
              <a:t>th</a:t>
            </a:r>
            <a:r>
              <a:rPr lang="en-AU" dirty="0"/>
              <a:t> – 23 Oct 2022)</a:t>
            </a:r>
          </a:p>
          <a:p>
            <a:endParaRPr lang="en-AU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AU" dirty="0"/>
              <a:t>Submission of Softcover Report/Turnitin – 19 Dec 2022 (Week 10) – or before your presentation dates</a:t>
            </a:r>
          </a:p>
          <a:p>
            <a:endParaRPr lang="en-AU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AU" dirty="0"/>
              <a:t>Presentation Days – Week 11 &amp; Week 12 (26 Dec 2022 – 8 Jan 2023</a:t>
            </a:r>
          </a:p>
          <a:p>
            <a:endParaRPr lang="en-AU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AU" dirty="0"/>
              <a:t>Submission of Hardcover Report – 3rd Feb 2023 (Friday)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580087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113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Ruziah Binti Ismail</dc:creator>
  <cp:lastModifiedBy>Ruziah Binti Ismail</cp:lastModifiedBy>
  <cp:revision>1</cp:revision>
  <dcterms:created xsi:type="dcterms:W3CDTF">2022-09-01T08:04:28Z</dcterms:created>
  <dcterms:modified xsi:type="dcterms:W3CDTF">2022-09-01T08:11:50Z</dcterms:modified>
</cp:coreProperties>
</file>