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8" r:id="rId5"/>
  </p:sldIdLst>
  <p:sldSz cx="6350000" cy="635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302D"/>
    <a:srgbClr val="015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79" autoAdjust="0"/>
    <p:restoredTop sz="94660"/>
  </p:normalViewPr>
  <p:slideViewPr>
    <p:cSldViewPr snapToGrid="0">
      <p:cViewPr varScale="1">
        <p:scale>
          <a:sx n="94" d="100"/>
          <a:sy n="94" d="100"/>
        </p:scale>
        <p:origin x="26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250" y="1039225"/>
            <a:ext cx="5397500" cy="2210741"/>
          </a:xfrm>
        </p:spPr>
        <p:txBody>
          <a:bodyPr anchor="b"/>
          <a:lstStyle>
            <a:lvl1pPr algn="ctr">
              <a:defRPr sz="41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750" y="3335220"/>
            <a:ext cx="4762500" cy="1533113"/>
          </a:xfrm>
        </p:spPr>
        <p:txBody>
          <a:bodyPr/>
          <a:lstStyle>
            <a:lvl1pPr marL="0" indent="0" algn="ctr">
              <a:buNone/>
              <a:defRPr sz="1665"/>
            </a:lvl1pPr>
            <a:lvl2pPr marL="317500" indent="0" algn="ctr">
              <a:buNone/>
              <a:defRPr sz="1390"/>
            </a:lvl2pPr>
            <a:lvl3pPr marL="635000" indent="0" algn="ctr">
              <a:buNone/>
              <a:defRPr sz="1250"/>
            </a:lvl3pPr>
            <a:lvl4pPr marL="952500" indent="0" algn="ctr">
              <a:buNone/>
              <a:defRPr sz="1110"/>
            </a:lvl4pPr>
            <a:lvl5pPr marL="1270000" indent="0" algn="ctr">
              <a:buNone/>
              <a:defRPr sz="1110"/>
            </a:lvl5pPr>
            <a:lvl6pPr marL="1587500" indent="0" algn="ctr">
              <a:buNone/>
              <a:defRPr sz="1110"/>
            </a:lvl6pPr>
            <a:lvl7pPr marL="1905000" indent="0" algn="ctr">
              <a:buNone/>
              <a:defRPr sz="1110"/>
            </a:lvl7pPr>
            <a:lvl8pPr marL="2222500" indent="0" algn="ctr">
              <a:buNone/>
              <a:defRPr sz="1110"/>
            </a:lvl8pPr>
            <a:lvl9pPr marL="2540000" indent="0" algn="ctr">
              <a:buNone/>
              <a:defRPr sz="111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44219" y="338079"/>
            <a:ext cx="1369219" cy="538133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338079"/>
            <a:ext cx="4028281" cy="538133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256" y="1583092"/>
            <a:ext cx="5476875" cy="2641423"/>
          </a:xfrm>
        </p:spPr>
        <p:txBody>
          <a:bodyPr anchor="b"/>
          <a:lstStyle>
            <a:lvl1pPr>
              <a:defRPr sz="41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256" y="4249504"/>
            <a:ext cx="5476875" cy="1389062"/>
          </a:xfrm>
        </p:spPr>
        <p:txBody>
          <a:bodyPr/>
          <a:lstStyle>
            <a:lvl1pPr marL="0" indent="0">
              <a:buNone/>
              <a:defRPr sz="1665">
                <a:solidFill>
                  <a:schemeClr val="tx1"/>
                </a:solidFill>
              </a:defRPr>
            </a:lvl1pPr>
            <a:lvl2pPr marL="317500" indent="0">
              <a:buNone/>
              <a:defRPr sz="1390">
                <a:solidFill>
                  <a:schemeClr val="tx1">
                    <a:tint val="75000"/>
                  </a:schemeClr>
                </a:solidFill>
              </a:defRPr>
            </a:lvl2pPr>
            <a:lvl3pPr marL="635000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3pPr>
            <a:lvl4pPr marL="952500" indent="0">
              <a:buNone/>
              <a:defRPr sz="1110">
                <a:solidFill>
                  <a:schemeClr val="tx1">
                    <a:tint val="75000"/>
                  </a:schemeClr>
                </a:solidFill>
              </a:defRPr>
            </a:lvl4pPr>
            <a:lvl5pPr marL="1270000" indent="0">
              <a:buNone/>
              <a:defRPr sz="1110">
                <a:solidFill>
                  <a:schemeClr val="tx1">
                    <a:tint val="75000"/>
                  </a:schemeClr>
                </a:solidFill>
              </a:defRPr>
            </a:lvl5pPr>
            <a:lvl6pPr marL="1587500" indent="0">
              <a:buNone/>
              <a:defRPr sz="1110">
                <a:solidFill>
                  <a:schemeClr val="tx1">
                    <a:tint val="75000"/>
                  </a:schemeClr>
                </a:solidFill>
              </a:defRPr>
            </a:lvl6pPr>
            <a:lvl7pPr marL="1905000" indent="0">
              <a:buNone/>
              <a:defRPr sz="1110">
                <a:solidFill>
                  <a:schemeClr val="tx1">
                    <a:tint val="75000"/>
                  </a:schemeClr>
                </a:solidFill>
              </a:defRPr>
            </a:lvl7pPr>
            <a:lvl8pPr marL="2222500" indent="0">
              <a:buNone/>
              <a:defRPr sz="1110">
                <a:solidFill>
                  <a:schemeClr val="tx1">
                    <a:tint val="75000"/>
                  </a:schemeClr>
                </a:solidFill>
              </a:defRPr>
            </a:lvl8pPr>
            <a:lvl9pPr marL="2540000" indent="0">
              <a:buNone/>
              <a:defRPr sz="11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563" y="1690393"/>
            <a:ext cx="2698750" cy="40290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14688" y="1690393"/>
            <a:ext cx="2698750" cy="40290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390" y="338080"/>
            <a:ext cx="5476875" cy="12273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7390" y="1556633"/>
            <a:ext cx="2686347" cy="762881"/>
          </a:xfrm>
        </p:spPr>
        <p:txBody>
          <a:bodyPr anchor="b"/>
          <a:lstStyle>
            <a:lvl1pPr marL="0" indent="0">
              <a:buNone/>
              <a:defRPr sz="1665" b="1"/>
            </a:lvl1pPr>
            <a:lvl2pPr marL="317500" indent="0">
              <a:buNone/>
              <a:defRPr sz="1390" b="1"/>
            </a:lvl2pPr>
            <a:lvl3pPr marL="635000" indent="0">
              <a:buNone/>
              <a:defRPr sz="1250" b="1"/>
            </a:lvl3pPr>
            <a:lvl4pPr marL="952500" indent="0">
              <a:buNone/>
              <a:defRPr sz="1110" b="1"/>
            </a:lvl4pPr>
            <a:lvl5pPr marL="1270000" indent="0">
              <a:buNone/>
              <a:defRPr sz="1110" b="1"/>
            </a:lvl5pPr>
            <a:lvl6pPr marL="1587500" indent="0">
              <a:buNone/>
              <a:defRPr sz="1110" b="1"/>
            </a:lvl6pPr>
            <a:lvl7pPr marL="1905000" indent="0">
              <a:buNone/>
              <a:defRPr sz="1110" b="1"/>
            </a:lvl7pPr>
            <a:lvl8pPr marL="2222500" indent="0">
              <a:buNone/>
              <a:defRPr sz="1110" b="1"/>
            </a:lvl8pPr>
            <a:lvl9pPr marL="2540000" indent="0">
              <a:buNone/>
              <a:defRPr sz="111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7390" y="2319514"/>
            <a:ext cx="2686347" cy="34116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14688" y="1556633"/>
            <a:ext cx="2699577" cy="762881"/>
          </a:xfrm>
        </p:spPr>
        <p:txBody>
          <a:bodyPr anchor="b"/>
          <a:lstStyle>
            <a:lvl1pPr marL="0" indent="0">
              <a:buNone/>
              <a:defRPr sz="1665" b="1"/>
            </a:lvl1pPr>
            <a:lvl2pPr marL="317500" indent="0">
              <a:buNone/>
              <a:defRPr sz="1390" b="1"/>
            </a:lvl2pPr>
            <a:lvl3pPr marL="635000" indent="0">
              <a:buNone/>
              <a:defRPr sz="1250" b="1"/>
            </a:lvl3pPr>
            <a:lvl4pPr marL="952500" indent="0">
              <a:buNone/>
              <a:defRPr sz="1110" b="1"/>
            </a:lvl4pPr>
            <a:lvl5pPr marL="1270000" indent="0">
              <a:buNone/>
              <a:defRPr sz="1110" b="1"/>
            </a:lvl5pPr>
            <a:lvl6pPr marL="1587500" indent="0">
              <a:buNone/>
              <a:defRPr sz="1110" b="1"/>
            </a:lvl6pPr>
            <a:lvl7pPr marL="1905000" indent="0">
              <a:buNone/>
              <a:defRPr sz="1110" b="1"/>
            </a:lvl7pPr>
            <a:lvl8pPr marL="2222500" indent="0">
              <a:buNone/>
              <a:defRPr sz="1110" b="1"/>
            </a:lvl8pPr>
            <a:lvl9pPr marL="2540000" indent="0">
              <a:buNone/>
              <a:defRPr sz="111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14688" y="2319514"/>
            <a:ext cx="2699577" cy="34116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390" y="423333"/>
            <a:ext cx="2048040" cy="1481667"/>
          </a:xfrm>
        </p:spPr>
        <p:txBody>
          <a:bodyPr anchor="b"/>
          <a:lstStyle>
            <a:lvl1pPr>
              <a:defRPr sz="22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9577" y="914284"/>
            <a:ext cx="3214688" cy="4512616"/>
          </a:xfrm>
        </p:spPr>
        <p:txBody>
          <a:bodyPr/>
          <a:lstStyle>
            <a:lvl1pPr>
              <a:defRPr sz="2220"/>
            </a:lvl1pPr>
            <a:lvl2pPr>
              <a:defRPr sz="1945"/>
            </a:lvl2pPr>
            <a:lvl3pPr>
              <a:defRPr sz="1665"/>
            </a:lvl3pPr>
            <a:lvl4pPr>
              <a:defRPr sz="1390"/>
            </a:lvl4pPr>
            <a:lvl5pPr>
              <a:defRPr sz="1390"/>
            </a:lvl5pPr>
            <a:lvl6pPr>
              <a:defRPr sz="1390"/>
            </a:lvl6pPr>
            <a:lvl7pPr>
              <a:defRPr sz="1390"/>
            </a:lvl7pPr>
            <a:lvl8pPr>
              <a:defRPr sz="1390"/>
            </a:lvl8pPr>
            <a:lvl9pPr>
              <a:defRPr sz="139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7390" y="1905000"/>
            <a:ext cx="2048040" cy="3529248"/>
          </a:xfrm>
        </p:spPr>
        <p:txBody>
          <a:bodyPr/>
          <a:lstStyle>
            <a:lvl1pPr marL="0" indent="0">
              <a:buNone/>
              <a:defRPr sz="1110"/>
            </a:lvl1pPr>
            <a:lvl2pPr marL="317500" indent="0">
              <a:buNone/>
              <a:defRPr sz="970"/>
            </a:lvl2pPr>
            <a:lvl3pPr marL="635000" indent="0">
              <a:buNone/>
              <a:defRPr sz="835"/>
            </a:lvl3pPr>
            <a:lvl4pPr marL="952500" indent="0">
              <a:buNone/>
              <a:defRPr sz="695"/>
            </a:lvl4pPr>
            <a:lvl5pPr marL="1270000" indent="0">
              <a:buNone/>
              <a:defRPr sz="695"/>
            </a:lvl5pPr>
            <a:lvl6pPr marL="1587500" indent="0">
              <a:buNone/>
              <a:defRPr sz="695"/>
            </a:lvl6pPr>
            <a:lvl7pPr marL="1905000" indent="0">
              <a:buNone/>
              <a:defRPr sz="695"/>
            </a:lvl7pPr>
            <a:lvl8pPr marL="2222500" indent="0">
              <a:buNone/>
              <a:defRPr sz="695"/>
            </a:lvl8pPr>
            <a:lvl9pPr marL="2540000" indent="0">
              <a:buNone/>
              <a:defRPr sz="69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390" y="423333"/>
            <a:ext cx="2048040" cy="1481667"/>
          </a:xfrm>
        </p:spPr>
        <p:txBody>
          <a:bodyPr anchor="b"/>
          <a:lstStyle>
            <a:lvl1pPr>
              <a:defRPr sz="22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99577" y="914284"/>
            <a:ext cx="3214688" cy="4512616"/>
          </a:xfrm>
        </p:spPr>
        <p:txBody>
          <a:bodyPr anchor="t"/>
          <a:lstStyle>
            <a:lvl1pPr marL="0" indent="0">
              <a:buNone/>
              <a:defRPr sz="2220"/>
            </a:lvl1pPr>
            <a:lvl2pPr marL="317500" indent="0">
              <a:buNone/>
              <a:defRPr sz="1945"/>
            </a:lvl2pPr>
            <a:lvl3pPr marL="635000" indent="0">
              <a:buNone/>
              <a:defRPr sz="1665"/>
            </a:lvl3pPr>
            <a:lvl4pPr marL="952500" indent="0">
              <a:buNone/>
              <a:defRPr sz="1390"/>
            </a:lvl4pPr>
            <a:lvl5pPr marL="1270000" indent="0">
              <a:buNone/>
              <a:defRPr sz="1390"/>
            </a:lvl5pPr>
            <a:lvl6pPr marL="1587500" indent="0">
              <a:buNone/>
              <a:defRPr sz="1390"/>
            </a:lvl6pPr>
            <a:lvl7pPr marL="1905000" indent="0">
              <a:buNone/>
              <a:defRPr sz="1390"/>
            </a:lvl7pPr>
            <a:lvl8pPr marL="2222500" indent="0">
              <a:buNone/>
              <a:defRPr sz="1390"/>
            </a:lvl8pPr>
            <a:lvl9pPr marL="2540000" indent="0">
              <a:buNone/>
              <a:defRPr sz="139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7390" y="1905000"/>
            <a:ext cx="2048040" cy="3529248"/>
          </a:xfrm>
        </p:spPr>
        <p:txBody>
          <a:bodyPr/>
          <a:lstStyle>
            <a:lvl1pPr marL="0" indent="0">
              <a:buNone/>
              <a:defRPr sz="1110"/>
            </a:lvl1pPr>
            <a:lvl2pPr marL="317500" indent="0">
              <a:buNone/>
              <a:defRPr sz="970"/>
            </a:lvl2pPr>
            <a:lvl3pPr marL="635000" indent="0">
              <a:buNone/>
              <a:defRPr sz="835"/>
            </a:lvl3pPr>
            <a:lvl4pPr marL="952500" indent="0">
              <a:buNone/>
              <a:defRPr sz="695"/>
            </a:lvl4pPr>
            <a:lvl5pPr marL="1270000" indent="0">
              <a:buNone/>
              <a:defRPr sz="695"/>
            </a:lvl5pPr>
            <a:lvl6pPr marL="1587500" indent="0">
              <a:buNone/>
              <a:defRPr sz="695"/>
            </a:lvl6pPr>
            <a:lvl7pPr marL="1905000" indent="0">
              <a:buNone/>
              <a:defRPr sz="695"/>
            </a:lvl7pPr>
            <a:lvl8pPr marL="2222500" indent="0">
              <a:buNone/>
              <a:defRPr sz="695"/>
            </a:lvl8pPr>
            <a:lvl9pPr marL="2540000" indent="0">
              <a:buNone/>
              <a:defRPr sz="69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6563" y="338080"/>
            <a:ext cx="5476875" cy="12273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563" y="1690393"/>
            <a:ext cx="5476875" cy="4029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6563" y="5885511"/>
            <a:ext cx="1428750" cy="338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29525-39BF-49ED-BE39-317CD3AB5E5E}" type="datetimeFigureOut">
              <a:rPr lang="en-MY" smtClean="0"/>
              <a:t>17/1/2025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03438" y="5885511"/>
            <a:ext cx="2143125" cy="338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84688" y="5885511"/>
            <a:ext cx="1428750" cy="338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5A4F8-D4E4-4C59-B45C-14F235397FC7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35000" rtl="0" eaLnBrk="1" latinLnBrk="0" hangingPunct="1">
        <a:lnSpc>
          <a:spcPct val="90000"/>
        </a:lnSpc>
        <a:spcBef>
          <a:spcPct val="0"/>
        </a:spcBef>
        <a:buNone/>
        <a:defRPr sz="30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750" indent="-158750" algn="l" defTabSz="635000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1945" kern="1200">
          <a:solidFill>
            <a:schemeClr val="tx1"/>
          </a:solidFill>
          <a:latin typeface="+mn-lt"/>
          <a:ea typeface="+mn-ea"/>
          <a:cs typeface="+mn-cs"/>
        </a:defRPr>
      </a:lvl1pPr>
      <a:lvl2pPr marL="476250" indent="-158750" algn="l" defTabSz="63500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665" kern="1200">
          <a:solidFill>
            <a:schemeClr val="tx1"/>
          </a:solidFill>
          <a:latin typeface="+mn-lt"/>
          <a:ea typeface="+mn-ea"/>
          <a:cs typeface="+mn-cs"/>
        </a:defRPr>
      </a:lvl2pPr>
      <a:lvl3pPr marL="793750" indent="-158750" algn="l" defTabSz="63500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390" kern="1200">
          <a:solidFill>
            <a:schemeClr val="tx1"/>
          </a:solidFill>
          <a:latin typeface="+mn-lt"/>
          <a:ea typeface="+mn-ea"/>
          <a:cs typeface="+mn-cs"/>
        </a:defRPr>
      </a:lvl3pPr>
      <a:lvl4pPr marL="1111250" indent="-158750" algn="l" defTabSz="63500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4pPr>
      <a:lvl5pPr marL="1428750" indent="-158750" algn="l" defTabSz="63500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5pPr>
      <a:lvl6pPr marL="1746250" indent="-158750" algn="l" defTabSz="63500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6pPr>
      <a:lvl7pPr marL="2063750" indent="-158750" algn="l" defTabSz="63500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7pPr>
      <a:lvl8pPr marL="2381250" indent="-158750" algn="l" defTabSz="63500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8pPr>
      <a:lvl9pPr marL="2698750" indent="-158750" algn="l" defTabSz="63500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5000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" algn="l" defTabSz="635000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2pPr>
      <a:lvl3pPr marL="635000" algn="l" defTabSz="635000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952500" algn="l" defTabSz="635000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4pPr>
      <a:lvl5pPr marL="1270000" algn="l" defTabSz="635000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5pPr>
      <a:lvl6pPr marL="1587500" algn="l" defTabSz="635000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6pPr>
      <a:lvl7pPr marL="1905000" algn="l" defTabSz="635000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7pPr>
      <a:lvl8pPr marL="2222500" algn="l" defTabSz="635000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8pPr>
      <a:lvl9pPr marL="2540000" algn="l" defTabSz="635000" rtl="0" eaLnBrk="1" latinLnBrk="0" hangingPunct="1">
        <a:defRPr sz="1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50000" cy="635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89125" y="490855"/>
            <a:ext cx="43313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200" b="1" dirty="0">
                <a:latin typeface="ITC Avant Garde Pro Bk" panose="020B0502020202020204" pitchFamily="34" charset="0"/>
              </a:rPr>
              <a:t>FET ALUMNI SHARING SESSION</a:t>
            </a:r>
            <a:br>
              <a:rPr lang="en-MY" sz="1400" b="1" dirty="0">
                <a:latin typeface="ITC Avant Garde Pro Bk" panose="020B0502020202020204" pitchFamily="34" charset="0"/>
              </a:rPr>
            </a:br>
            <a:endParaRPr lang="en-MY" sz="1400" b="1" dirty="0">
              <a:latin typeface="ITC Avant Garde Pro Bk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3333" y="857970"/>
            <a:ext cx="5465794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MY" sz="1400" dirty="0">
                <a:latin typeface="ITC Avant Garde Pro Bk" panose="020B0502020202020204" pitchFamily="34" charset="0"/>
              </a:rPr>
              <a:t>Organised by: </a:t>
            </a:r>
            <a:r>
              <a:rPr lang="en-US" sz="1400" dirty="0">
                <a:latin typeface="ITC Avant Garde Pro Bk" panose="020B0502020202020204" pitchFamily="34" charset="0"/>
              </a:rPr>
              <a:t>FET Alumni Committee</a:t>
            </a:r>
            <a:r>
              <a:rPr lang="en-MY" sz="1400" dirty="0">
                <a:latin typeface="ITC Avant Garde Pro Bk" panose="020B0502020202020204" pitchFamily="34" charset="0"/>
              </a:rPr>
              <a:t>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8281" y="1306785"/>
            <a:ext cx="6072044" cy="485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My Journey After MMU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91049" y="1990011"/>
            <a:ext cx="3367734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900" b="1" dirty="0"/>
              <a:t>Mr. Muhamad Jalaluddin Jamri</a:t>
            </a:r>
          </a:p>
          <a:p>
            <a:pPr algn="ctr"/>
            <a:endParaRPr lang="en-MY" sz="400" b="1" dirty="0"/>
          </a:p>
          <a:p>
            <a:pPr algn="ctr"/>
            <a:r>
              <a:rPr lang="en-MY" sz="1200" b="1" dirty="0"/>
              <a:t>Field Service Engineer, </a:t>
            </a:r>
          </a:p>
          <a:p>
            <a:pPr algn="ctr"/>
            <a:r>
              <a:rPr lang="en-MY" sz="1200" b="1" dirty="0" err="1"/>
              <a:t>Cohu</a:t>
            </a:r>
            <a:r>
              <a:rPr lang="en-MY" sz="1200" b="1" dirty="0"/>
              <a:t> Malaysia </a:t>
            </a:r>
            <a:r>
              <a:rPr lang="en-MY" sz="1200" b="1" dirty="0" err="1"/>
              <a:t>Sdn</a:t>
            </a:r>
            <a:r>
              <a:rPr lang="en-MY" sz="1200" b="1" dirty="0"/>
              <a:t>. Bhd. </a:t>
            </a:r>
            <a:endParaRPr lang="en-MY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800" b="1" dirty="0">
              <a:latin typeface="ITC Avant Garde Pro Bk" panose="020B0502020202020204"/>
              <a:cs typeface="Iskoola Pota" panose="020F0502020204030204" pitchFamily="34" charset="0"/>
            </a:endParaRPr>
          </a:p>
          <a:p>
            <a:pPr algn="ctr"/>
            <a:r>
              <a:rPr lang="en-US" sz="1200" dirty="0"/>
              <a:t>Bachelor of Engineering (Hons) Electronics majoring in Telecommunications </a:t>
            </a:r>
          </a:p>
          <a:p>
            <a:pPr algn="ctr"/>
            <a:r>
              <a:rPr lang="en-US" sz="1200" dirty="0"/>
              <a:t>(Class of 2021)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91049" y="3651690"/>
            <a:ext cx="336773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latin typeface="ITC Avant Garde Pro Bk" panose="020B0502020202020204" pitchFamily="34" charset="0"/>
              </a:rPr>
              <a:t>Date: 24 January 2025 </a:t>
            </a:r>
          </a:p>
          <a:p>
            <a:pPr algn="ctr"/>
            <a:r>
              <a:rPr lang="en-US" sz="1300" b="1" dirty="0">
                <a:latin typeface="ITC Avant Garde Pro Bk" panose="020B0502020202020204" pitchFamily="34" charset="0"/>
              </a:rPr>
              <a:t>(Friday)</a:t>
            </a:r>
          </a:p>
          <a:p>
            <a:pPr algn="ctr"/>
            <a:r>
              <a:rPr lang="en-US" sz="1300" b="1" dirty="0">
                <a:latin typeface="ITC Avant Garde Pro Bk" panose="020B0502020202020204" pitchFamily="34" charset="0"/>
              </a:rPr>
              <a:t>Time: 6.00 p.m. – 7.00 p.m.</a:t>
            </a:r>
          </a:p>
          <a:p>
            <a:pPr algn="ctr"/>
            <a:r>
              <a:rPr lang="en-US" sz="1300" b="1" dirty="0">
                <a:latin typeface="ITC Avant Garde Pro Bk" panose="020B0502020202020204" pitchFamily="34" charset="0"/>
              </a:rPr>
              <a:t>Online session link: </a:t>
            </a:r>
          </a:p>
          <a:p>
            <a:pPr algn="ctr"/>
            <a:r>
              <a:rPr lang="en-US" sz="1300" b="1" dirty="0">
                <a:latin typeface="ITC Avant Garde Pro Bk" panose="020B0502020202020204" pitchFamily="34" charset="0"/>
              </a:rPr>
              <a:t>https://shorturl.at/dgmrx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89125" y="189230"/>
            <a:ext cx="43313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FACULTY OF ENGINEERING &amp; TECHNOLOGY</a:t>
            </a:r>
            <a:endParaRPr lang="en-MY" b="1" dirty="0"/>
          </a:p>
        </p:txBody>
      </p:sp>
      <p:sp>
        <p:nvSpPr>
          <p:cNvPr id="22" name="Rectangle 21"/>
          <p:cNvSpPr/>
          <p:nvPr/>
        </p:nvSpPr>
        <p:spPr>
          <a:xfrm>
            <a:off x="161894" y="5832389"/>
            <a:ext cx="1989438" cy="4602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9AB384-6267-46D5-C478-178BA4EC0A38}"/>
              </a:ext>
            </a:extLst>
          </p:cNvPr>
          <p:cNvSpPr/>
          <p:nvPr/>
        </p:nvSpPr>
        <p:spPr>
          <a:xfrm>
            <a:off x="0" y="5746607"/>
            <a:ext cx="6350000" cy="6033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128" y="5854938"/>
            <a:ext cx="1261872" cy="36271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96" y="5746607"/>
            <a:ext cx="3367734" cy="523870"/>
          </a:xfrm>
          <a:prstGeom prst="rect">
            <a:avLst/>
          </a:prstGeom>
        </p:spPr>
      </p:pic>
      <p:pic>
        <p:nvPicPr>
          <p:cNvPr id="2" name="Picture 1" descr="A person in a graduation gown holding flowers&#10;&#10;Description automatically generated">
            <a:extLst>
              <a:ext uri="{FF2B5EF4-FFF2-40B4-BE49-F238E27FC236}">
                <a16:creationId xmlns:a16="http://schemas.microsoft.com/office/drawing/2014/main" id="{BE2F232B-576F-302D-02F0-411B46A108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20" y="1972661"/>
            <a:ext cx="2172504" cy="27053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0C71512-F0F8-0587-2879-F9FECD1AF8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2899" y="4848692"/>
            <a:ext cx="896228" cy="89791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88C4FBE-02D1-C063-E867-935B93CE28F2}"/>
              </a:ext>
            </a:extLst>
          </p:cNvPr>
          <p:cNvSpPr txBox="1"/>
          <p:nvPr/>
        </p:nvSpPr>
        <p:spPr>
          <a:xfrm>
            <a:off x="5333257" y="4678042"/>
            <a:ext cx="89622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latin typeface="ITC Avant Garde Pro Bk" panose="020B0502020202020204" pitchFamily="34" charset="0"/>
              </a:rPr>
              <a:t>Scan to join: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CC3EBC522EBB468320A060E14175D1" ma:contentTypeVersion="16" ma:contentTypeDescription="Create a new document." ma:contentTypeScope="" ma:versionID="46e61b0a8ad199384af853bb23f80cd1">
  <xsd:schema xmlns:xsd="http://www.w3.org/2001/XMLSchema" xmlns:xs="http://www.w3.org/2001/XMLSchema" xmlns:p="http://schemas.microsoft.com/office/2006/metadata/properties" xmlns:ns3="943f0d95-d804-48ac-903b-3b53ef7d5186" xmlns:ns4="147b61c3-4ca1-4512-949b-f2d7efcfb91d" targetNamespace="http://schemas.microsoft.com/office/2006/metadata/properties" ma:root="true" ma:fieldsID="3895980a5f4c67cb8452b62cce390d41" ns3:_="" ns4:_="">
    <xsd:import namespace="943f0d95-d804-48ac-903b-3b53ef7d5186"/>
    <xsd:import namespace="147b61c3-4ca1-4512-949b-f2d7efcfb91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3f0d95-d804-48ac-903b-3b53ef7d51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b61c3-4ca1-4512-949b-f2d7efcfb91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43f0d95-d804-48ac-903b-3b53ef7d5186" xsi:nil="true"/>
  </documentManagement>
</p:properties>
</file>

<file path=customXml/itemProps1.xml><?xml version="1.0" encoding="utf-8"?>
<ds:datastoreItem xmlns:ds="http://schemas.openxmlformats.org/officeDocument/2006/customXml" ds:itemID="{65239A7A-E938-479F-818D-94A0CF3ADFC2}">
  <ds:schemaRefs/>
</ds:datastoreItem>
</file>

<file path=customXml/itemProps2.xml><?xml version="1.0" encoding="utf-8"?>
<ds:datastoreItem xmlns:ds="http://schemas.openxmlformats.org/officeDocument/2006/customXml" ds:itemID="{F64090BA-0666-4267-8D5D-2040123628E3}">
  <ds:schemaRefs/>
</ds:datastoreItem>
</file>

<file path=customXml/itemProps3.xml><?xml version="1.0" encoding="utf-8"?>
<ds:datastoreItem xmlns:ds="http://schemas.openxmlformats.org/officeDocument/2006/customXml" ds:itemID="{7FAE0F20-0BA0-447C-A320-DFBC479C334B}">
  <ds:schemaRefs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943f0d95-d804-48ac-903b-3b53ef7d5186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147b61c3-4ca1-4512-949b-f2d7efcfb91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86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ITC Avant Garde Pro Bk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Yusrin Zafran Bin Md Yazam</dc:creator>
  <cp:lastModifiedBy>Nurhamizah Bte Kamis</cp:lastModifiedBy>
  <cp:revision>57</cp:revision>
  <dcterms:created xsi:type="dcterms:W3CDTF">2021-04-09T07:34:00Z</dcterms:created>
  <dcterms:modified xsi:type="dcterms:W3CDTF">2025-01-17T06:53:36Z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0x01010099CC3EBC522EBB468320A060E14175D1</vt:lpwstr>
  </property>
  <property fmtid="{D5CDD505-2E9C-101B-9397-08002B2CF9AE}" pid="3" name="ICV">
    <vt:lpwstr>402D7F2FA736466688F507EBCE264151_13</vt:lpwstr>
  </property>
  <property fmtid="{D5CDD505-2E9C-101B-9397-08002B2CF9AE}" pid="4" name="KSOProductBuildVer">
    <vt:lpwstr>1033-12.2.0.13110</vt:lpwstr>
  </property>
</Properties>
</file>