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534A-827A-4DA5-1CDC-6F85FCA665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19E87B-ACA1-847F-1F0A-1E3FDDD29C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14E5B-2C64-C111-A904-D178C3E02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8165-CBD1-45E7-8B8B-9010FDA47811}" type="datetimeFigureOut">
              <a:rPr lang="en-MY" smtClean="0"/>
              <a:t>1/1/2024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1C602-1516-5FBA-CCA6-4F4328CF3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0AADC-E21C-E676-20C7-5DE0A1BD1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8B759-BCA5-4CDE-9AC4-EA696CFA558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9011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DF2C9-345A-C228-3777-14A2D58BE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8C40A2-240E-7B73-A2EC-9A3B103D27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38143D-3E78-4A1F-B98C-2FABAA9CC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8165-CBD1-45E7-8B8B-9010FDA47811}" type="datetimeFigureOut">
              <a:rPr lang="en-MY" smtClean="0"/>
              <a:t>1/1/2024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13EC4-5557-BCC7-C975-280F49F54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A76B6C-1B55-03AF-4C8F-A32407C4F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8B759-BCA5-4CDE-9AC4-EA696CFA558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36238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0FAF98-9C2F-EC7C-998F-D8D67A8D7B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A81F9A-12BA-7C81-338D-7E70CB7E3C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365A8-BA61-CFF8-F602-C4F1CAD57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8165-CBD1-45E7-8B8B-9010FDA47811}" type="datetimeFigureOut">
              <a:rPr lang="en-MY" smtClean="0"/>
              <a:t>1/1/2024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135A5-C329-ED89-FFE9-49FD49E85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F2077-9984-F6E4-675F-46F13CDC2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8B759-BCA5-4CDE-9AC4-EA696CFA558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35167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545A1-B705-584A-0046-73C36C4A7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C5414-CB28-45D3-0B4B-B12D48724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1292E-3C85-FB8E-4500-4A3F5EC62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8165-CBD1-45E7-8B8B-9010FDA47811}" type="datetimeFigureOut">
              <a:rPr lang="en-MY" smtClean="0"/>
              <a:t>1/1/2024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2CC79-250E-5C7B-D0C0-530158EAC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D6473-8F0F-1651-A90E-26EF169D8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8B759-BCA5-4CDE-9AC4-EA696CFA558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33112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6C365-F6A2-EADB-1D99-4BCAD777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556B8-FAEE-27A0-CFF4-77B8F26EC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84F3F-CA8F-CCD9-DC39-5CC7FE00B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8165-CBD1-45E7-8B8B-9010FDA47811}" type="datetimeFigureOut">
              <a:rPr lang="en-MY" smtClean="0"/>
              <a:t>1/1/2024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C8C79-D16B-A88E-98CA-F774EFA9D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231D4-D562-E0F2-A43C-B3B90590A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8B759-BCA5-4CDE-9AC4-EA696CFA558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11699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23C53-3B90-8F39-D4D8-3EAB60590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A2E91-BC09-CB5C-9C96-BDB30FAB75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D2D6D6-662D-B7BC-26C6-99353472B2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524648-02CE-C690-EBBA-E4946FD9E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8165-CBD1-45E7-8B8B-9010FDA47811}" type="datetimeFigureOut">
              <a:rPr lang="en-MY" smtClean="0"/>
              <a:t>1/1/2024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1D76C4-151E-1A29-5C7D-5AA2ED16A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2BE0A9-FE64-D769-B729-B515F81F1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8B759-BCA5-4CDE-9AC4-EA696CFA558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57584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E08B3-5491-4DC5-FC18-0E6150341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A29B91-3BC2-8FE9-C4DC-376F7DC80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0880C3-5326-7C6C-1AD2-9C19DBB1E2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680326-0822-EDE3-0A97-94616D75E7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0FA61A-48EA-9D3C-D84B-B58844A5B9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B49F73-917C-3850-2720-5CA7E2575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8165-CBD1-45E7-8B8B-9010FDA47811}" type="datetimeFigureOut">
              <a:rPr lang="en-MY" smtClean="0"/>
              <a:t>1/1/2024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9533BF-0C80-598C-85DC-A8FFE913B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72051F-9410-4517-40F0-0B7E0A995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8B759-BCA5-4CDE-9AC4-EA696CFA558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32456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E48DE-A12E-161A-90DA-D176A2C0C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00A2E6-4C31-BA69-5F54-45BD202FF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8165-CBD1-45E7-8B8B-9010FDA47811}" type="datetimeFigureOut">
              <a:rPr lang="en-MY" smtClean="0"/>
              <a:t>1/1/2024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3F8CB7-DE01-96BB-1ED3-7978AB642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25A6C3-0E92-CB16-9F8A-E32AD12C0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8B759-BCA5-4CDE-9AC4-EA696CFA558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91994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AD8995-FE41-729B-D376-F5DD8E4AA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8165-CBD1-45E7-8B8B-9010FDA47811}" type="datetimeFigureOut">
              <a:rPr lang="en-MY" smtClean="0"/>
              <a:t>1/1/2024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B5CC0B-CBCC-9A69-6F27-5D8194E24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0CA5D-5C05-CF29-A0C5-A14B888CF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8B759-BCA5-4CDE-9AC4-EA696CFA558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57822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9A9CE-8DA9-049A-B312-2D6A5EBEC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0944D-8157-D69A-5718-431F8FE60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C8375B-75AF-E2AF-ABA1-ED7CFF2184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E2A72B-1B2E-1920-523B-AC14BBF21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8165-CBD1-45E7-8B8B-9010FDA47811}" type="datetimeFigureOut">
              <a:rPr lang="en-MY" smtClean="0"/>
              <a:t>1/1/2024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8EE8AF-42FD-2FCD-46FE-530D69DFC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712846-A2E5-FF7A-E60E-BC7E10AC4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8B759-BCA5-4CDE-9AC4-EA696CFA558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27603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9FFE1-DE24-516C-AF66-6CD668943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C6523B-B9FD-D7C5-940F-CDD4C6A885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A6A98A-3F60-D68F-6747-786FF028BF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B92D86-C14B-16D3-E90B-061912EAB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8165-CBD1-45E7-8B8B-9010FDA47811}" type="datetimeFigureOut">
              <a:rPr lang="en-MY" smtClean="0"/>
              <a:t>1/1/2024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C7291A-EA8D-0C38-F7CF-BE85DD3FE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442635-077B-7268-C4B3-49A298BA5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8B759-BCA5-4CDE-9AC4-EA696CFA558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04445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3D9DD1-D90C-3067-6F04-CB11A5919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52981A-6A36-5BE2-C80D-6A88C9C78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9DE55-C730-8152-CACA-A888B13B59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E8165-CBD1-45E7-8B8B-9010FDA47811}" type="datetimeFigureOut">
              <a:rPr lang="en-MY" smtClean="0"/>
              <a:t>1/1/2024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86651-A597-9A38-A081-EC2F7F9D5D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9EE17-EE99-D3A3-48AD-D1833FEB44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8B759-BCA5-4CDE-9AC4-EA696CFA558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53256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fet.mmu.edu.my/~fet-training/FYP/index.php" TargetMode="External"/><Relationship Id="rId2" Type="http://schemas.openxmlformats.org/officeDocument/2006/relationships/hyperlink" Target="http://fet.mmu.edu.my/fyp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fet.mmu.edu.my/~fypv2/booking/staff_login.php" TargetMode="External"/><Relationship Id="rId4" Type="http://schemas.openxmlformats.org/officeDocument/2006/relationships/hyperlink" Target="http://fet.mmu.edu.my/~fet-training/FYP/online/index_files/public_index.php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fet.mmu.edu.my/~fet-training/FYP/index.php" TargetMode="External"/><Relationship Id="rId2" Type="http://schemas.openxmlformats.org/officeDocument/2006/relationships/hyperlink" Target="http://fet.mmu.edu.my/fyp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fet.mmu.edu.my/~fypv2/booking/staff_login.php" TargetMode="External"/><Relationship Id="rId4" Type="http://schemas.openxmlformats.org/officeDocument/2006/relationships/hyperlink" Target="http://fet.mmu.edu.my/~fet-training/FYP/online/index_files/public_index.php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vpn3.mmu.edu.my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nice.mmu.edu.my/2021/03/vpn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AD630B4-4CCC-7B1D-1803-DAED942D7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D07FA5-43D2-CA95-5F0A-6CE1968326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A8C90C-9FE4-FE18-7D5A-5A27F7423A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137434"/>
            <a:ext cx="7848600" cy="3204429"/>
          </a:xfrm>
        </p:spPr>
        <p:txBody>
          <a:bodyPr anchor="t">
            <a:normAutofit/>
          </a:bodyPr>
          <a:lstStyle/>
          <a:p>
            <a:pPr algn="l"/>
            <a:r>
              <a:rPr lang="en-MY" sz="4000" b="1" dirty="0">
                <a:solidFill>
                  <a:srgbClr val="FFFFFF"/>
                </a:solidFill>
              </a:rPr>
              <a:t>Guideline accessing FET FYP related systems via Virtual Private Network (MMU VPN) for </a:t>
            </a:r>
            <a:r>
              <a:rPr lang="en-MY" sz="4000" b="1" dirty="0" err="1">
                <a:solidFill>
                  <a:srgbClr val="FFFFFF"/>
                </a:solidFill>
              </a:rPr>
              <a:t>AppleMac</a:t>
            </a:r>
            <a:r>
              <a:rPr lang="en-MY" sz="4000" b="1" dirty="0">
                <a:solidFill>
                  <a:srgbClr val="FFFFFF"/>
                </a:solidFill>
              </a:rPr>
              <a:t>, Android and Microsoft platforms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B32C97-259F-B4AB-A9FB-005EDCFCD8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792531"/>
            <a:ext cx="5334000" cy="1089423"/>
          </a:xfrm>
        </p:spPr>
        <p:txBody>
          <a:bodyPr anchor="b">
            <a:normAutofit/>
          </a:bodyPr>
          <a:lstStyle/>
          <a:p>
            <a:pPr algn="l"/>
            <a:endParaRPr lang="en-MY" sz="1800">
              <a:solidFill>
                <a:srgbClr val="FFFFFF"/>
              </a:solidFill>
            </a:endParaRPr>
          </a:p>
          <a:p>
            <a:pPr algn="l"/>
            <a:r>
              <a:rPr lang="en-MY" sz="1800">
                <a:solidFill>
                  <a:srgbClr val="FFFFFF"/>
                </a:solidFill>
              </a:rPr>
              <a:t>Jan 2024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9264613-F0F7-08CE-0ADF-98407A64D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67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516FD-D406-4D14-5022-6EA201950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Guideline to connect to MMU VPN (via Microsoft PC)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EB482-D2AF-EE8F-B85A-6CCE00BED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 startAt="6"/>
            </a:pPr>
            <a:r>
              <a:rPr lang="en-MY" dirty="0"/>
              <a:t>Once the installation is completed, kindly connect using MMU IDM</a:t>
            </a:r>
          </a:p>
          <a:p>
            <a:pPr marL="0" indent="0">
              <a:buNone/>
            </a:pPr>
            <a:endParaRPr lang="en-MY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6069FF0-F595-E213-3F50-98E18491370B}"/>
              </a:ext>
            </a:extLst>
          </p:cNvPr>
          <p:cNvSpPr/>
          <p:nvPr/>
        </p:nvSpPr>
        <p:spPr>
          <a:xfrm>
            <a:off x="334296" y="2782529"/>
            <a:ext cx="707923" cy="64647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4000" dirty="0"/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E59A8F-FF8D-276D-C6DD-FA447D21D333}"/>
              </a:ext>
            </a:extLst>
          </p:cNvPr>
          <p:cNvSpPr txBox="1"/>
          <p:nvPr/>
        </p:nvSpPr>
        <p:spPr>
          <a:xfrm>
            <a:off x="1045580" y="2802264"/>
            <a:ext cx="6938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You will be prompted to login using your MMU IDM. </a:t>
            </a:r>
          </a:p>
          <a:p>
            <a:r>
              <a:rPr lang="en-MY" dirty="0"/>
              <a:t>Note: select MMU_VPN_STUDENT if you are MMU student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F2F773-CFF6-46FB-959C-E5E487C5F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833" y="3651320"/>
            <a:ext cx="8428398" cy="305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295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516FD-D406-4D14-5022-6EA201950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Guideline to connect to MMU VPN (via Microsoft PC)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EB482-D2AF-EE8F-B85A-6CCE00BED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 startAt="6"/>
            </a:pPr>
            <a:r>
              <a:rPr lang="en-MY" dirty="0"/>
              <a:t>Once the installation is completed, kindly connect using MMU IDM</a:t>
            </a:r>
          </a:p>
          <a:p>
            <a:pPr marL="0" indent="0">
              <a:buNone/>
            </a:pPr>
            <a:endParaRPr lang="en-MY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6069FF0-F595-E213-3F50-98E18491370B}"/>
              </a:ext>
            </a:extLst>
          </p:cNvPr>
          <p:cNvSpPr/>
          <p:nvPr/>
        </p:nvSpPr>
        <p:spPr>
          <a:xfrm>
            <a:off x="334296" y="2782529"/>
            <a:ext cx="707923" cy="64647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4000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E59A8F-FF8D-276D-C6DD-FA447D21D333}"/>
              </a:ext>
            </a:extLst>
          </p:cNvPr>
          <p:cNvSpPr txBox="1"/>
          <p:nvPr/>
        </p:nvSpPr>
        <p:spPr>
          <a:xfrm>
            <a:off x="1045581" y="2802264"/>
            <a:ext cx="3254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Once successfully connected to MMU VPN, you should have the connected successful notification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7E838ED-F4B3-5E6B-5835-72B5C94F73C4}"/>
              </a:ext>
            </a:extLst>
          </p:cNvPr>
          <p:cNvSpPr/>
          <p:nvPr/>
        </p:nvSpPr>
        <p:spPr>
          <a:xfrm>
            <a:off x="5845730" y="2831101"/>
            <a:ext cx="707923" cy="64647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4000" dirty="0"/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5677C5-22BD-558C-92DE-4E9C30620218}"/>
              </a:ext>
            </a:extLst>
          </p:cNvPr>
          <p:cNvSpPr txBox="1"/>
          <p:nvPr/>
        </p:nvSpPr>
        <p:spPr>
          <a:xfrm>
            <a:off x="6557015" y="2850836"/>
            <a:ext cx="4150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If you click on the VPN client icon again, it should show “VPN Connected” message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B93545-366E-F6A2-ED42-B231C59B4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954" y="4241229"/>
            <a:ext cx="4248038" cy="14614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A47AD4-2BC2-44A2-8618-7EC97B8CA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141" y="4104143"/>
            <a:ext cx="5638109" cy="238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85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516FD-D406-4D14-5022-6EA201950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Guideline to connect to MMU VPN (via Microsoft PC)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EB482-D2AF-EE8F-B85A-6CCE00BED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 startAt="7"/>
            </a:pPr>
            <a:r>
              <a:rPr lang="en-MY" dirty="0"/>
              <a:t>When you are connected to MMU VPN, you can visit FET FYP systems by typing their corresponding web addresses (URLs) in your web browser.</a:t>
            </a:r>
          </a:p>
          <a:p>
            <a:pPr marL="0" indent="0">
              <a:buNone/>
            </a:pPr>
            <a:endParaRPr lang="en-MY" dirty="0"/>
          </a:p>
          <a:p>
            <a:pPr lvl="1"/>
            <a:r>
              <a:rPr lang="en-MY" dirty="0"/>
              <a:t>FYP portal (</a:t>
            </a:r>
            <a:r>
              <a:rPr lang="en-MY" dirty="0">
                <a:hlinkClick r:id="rId2"/>
              </a:rPr>
              <a:t>http://fet.mmu.edu.my/fyp/</a:t>
            </a:r>
            <a:r>
              <a:rPr lang="en-MY" dirty="0"/>
              <a:t>)</a:t>
            </a:r>
          </a:p>
          <a:p>
            <a:pPr lvl="1"/>
            <a:r>
              <a:rPr lang="en-MY" dirty="0"/>
              <a:t>FYP admin system (</a:t>
            </a:r>
            <a:r>
              <a:rPr lang="en-MY" dirty="0">
                <a:hlinkClick r:id="rId3"/>
              </a:rPr>
              <a:t>http://fet.mmu.edu.my/~fet-training/FYP/index.php</a:t>
            </a:r>
            <a:r>
              <a:rPr lang="en-MY" dirty="0"/>
              <a:t>)</a:t>
            </a:r>
          </a:p>
          <a:p>
            <a:pPr lvl="1"/>
            <a:r>
              <a:rPr lang="en-MY" dirty="0"/>
              <a:t>FYP online submission (</a:t>
            </a:r>
            <a:r>
              <a:rPr lang="en-MY" dirty="0">
                <a:hlinkClick r:id="rId4"/>
              </a:rPr>
              <a:t>http://fet.mmu.edu.my/~fet-training/FYP/online/index_files/public_index.php</a:t>
            </a:r>
            <a:r>
              <a:rPr lang="en-MY" dirty="0"/>
              <a:t>)</a:t>
            </a:r>
          </a:p>
          <a:p>
            <a:pPr lvl="1"/>
            <a:r>
              <a:rPr lang="en-MY" dirty="0"/>
              <a:t>FYP presentation booking (</a:t>
            </a:r>
            <a:r>
              <a:rPr lang="en-MY" dirty="0">
                <a:hlinkClick r:id="rId5"/>
              </a:rPr>
              <a:t>http://fet.mmu.edu.my/~fypv2/booking/staff_login.php</a:t>
            </a:r>
            <a:r>
              <a:rPr lang="en-MY" dirty="0"/>
              <a:t>)</a:t>
            </a:r>
          </a:p>
          <a:p>
            <a:pPr marL="514350" indent="-514350">
              <a:buFont typeface="+mj-lt"/>
              <a:buAutoNum type="arabicParenR" startAt="6"/>
            </a:pPr>
            <a:endParaRPr lang="en-MY" dirty="0"/>
          </a:p>
          <a:p>
            <a:pPr marL="0" indent="0">
              <a:buNone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182364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612F96-F475-12C5-A83F-8CD7B54AF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519" y="1007707"/>
            <a:ext cx="4256314" cy="45190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/>
              <a:t>Thank you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55FFF17-D3D5-4F58-BA56-54EA901CE0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408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B4137-1BE0-C5E5-592C-2D60091F3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FET FYP related system to be accessible via MMU intranet only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3F138-F5C7-2736-BA84-2D8F629AC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MY" dirty="0"/>
              <a:t>Due to MMU network security policy issues, FET FYP related systems will be accessible via </a:t>
            </a:r>
            <a:r>
              <a:rPr lang="en-MY" b="1" dirty="0"/>
              <a:t>MMU intranet only </a:t>
            </a:r>
            <a:r>
              <a:rPr lang="en-MY" dirty="0"/>
              <a:t>starting Jan 2024.</a:t>
            </a:r>
          </a:p>
          <a:p>
            <a:r>
              <a:rPr lang="en-MY" dirty="0"/>
              <a:t>FET FYP related systems are as below:</a:t>
            </a:r>
          </a:p>
          <a:p>
            <a:pPr lvl="1"/>
            <a:r>
              <a:rPr lang="en-MY" dirty="0"/>
              <a:t>FYP portal (</a:t>
            </a:r>
            <a:r>
              <a:rPr lang="en-MY" dirty="0">
                <a:hlinkClick r:id="rId2"/>
              </a:rPr>
              <a:t>http://fet.mmu.edu.my/fyp/</a:t>
            </a:r>
            <a:r>
              <a:rPr lang="en-MY" dirty="0"/>
              <a:t>)</a:t>
            </a:r>
          </a:p>
          <a:p>
            <a:pPr lvl="1"/>
            <a:r>
              <a:rPr lang="en-MY" dirty="0"/>
              <a:t>FYP admin system (</a:t>
            </a:r>
            <a:r>
              <a:rPr lang="en-MY" dirty="0">
                <a:hlinkClick r:id="rId3"/>
              </a:rPr>
              <a:t>http://fet.mmu.edu.my/~fet-training/FYP/index.php</a:t>
            </a:r>
            <a:r>
              <a:rPr lang="en-MY" dirty="0"/>
              <a:t>)</a:t>
            </a:r>
          </a:p>
          <a:p>
            <a:pPr lvl="1"/>
            <a:r>
              <a:rPr lang="en-MY" dirty="0"/>
              <a:t>FYP online submission (</a:t>
            </a:r>
            <a:r>
              <a:rPr lang="en-MY" dirty="0">
                <a:hlinkClick r:id="rId4"/>
              </a:rPr>
              <a:t>http://fet.mmu.edu.my/~fet-training/FYP/online/index_files/public_index.php</a:t>
            </a:r>
            <a:r>
              <a:rPr lang="en-MY" dirty="0"/>
              <a:t>)</a:t>
            </a:r>
          </a:p>
          <a:p>
            <a:pPr lvl="1"/>
            <a:r>
              <a:rPr lang="en-MY" dirty="0"/>
              <a:t>FYP presentation booking (</a:t>
            </a:r>
            <a:r>
              <a:rPr lang="en-MY" dirty="0">
                <a:hlinkClick r:id="rId5"/>
              </a:rPr>
              <a:t>http://fet.mmu.edu.my/~fypv2/booking/staff_login.php</a:t>
            </a:r>
            <a:r>
              <a:rPr lang="en-MY" dirty="0"/>
              <a:t>)</a:t>
            </a:r>
          </a:p>
          <a:p>
            <a:r>
              <a:rPr lang="en-MY" dirty="0"/>
              <a:t>Hence, if anyone would like to visit FET FYP related systems from outside MMU campus, you need to access via MMU VPN.</a:t>
            </a:r>
          </a:p>
        </p:txBody>
      </p:sp>
    </p:spTree>
    <p:extLst>
      <p:ext uri="{BB962C8B-B14F-4D97-AF65-F5344CB8AC3E}">
        <p14:creationId xmlns:p14="http://schemas.microsoft.com/office/powerpoint/2010/main" val="1449389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516FD-D406-4D14-5022-6EA201950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Guideline to connect to MMU VPN (via Microsoft PC)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EB482-D2AF-EE8F-B85A-6CCE00BED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MY" dirty="0"/>
              <a:t>Please visit MMU VPN portal at </a:t>
            </a:r>
            <a:r>
              <a:rPr lang="en-MY" dirty="0">
                <a:hlinkClick r:id="rId2"/>
              </a:rPr>
              <a:t>https://vpn3.mmu.edu.my</a:t>
            </a:r>
            <a:endParaRPr lang="en-MY" dirty="0"/>
          </a:p>
          <a:p>
            <a:pPr marL="514350" indent="-514350">
              <a:buFont typeface="+mj-lt"/>
              <a:buAutoNum type="arabicParenR"/>
            </a:pPr>
            <a:r>
              <a:rPr lang="en-MY" dirty="0"/>
              <a:t>Choose group “MMU_VPN_STAFF” if you are MMU staff, “MMU_VPN_STUDENT” if you are MMU student.</a:t>
            </a:r>
          </a:p>
          <a:p>
            <a:pPr marL="514350" indent="-514350">
              <a:buFont typeface="+mj-lt"/>
              <a:buAutoNum type="arabicParenR"/>
            </a:pPr>
            <a:r>
              <a:rPr lang="en-MY" dirty="0"/>
              <a:t>Login in the system using  your MMU IDM login credentials.</a:t>
            </a:r>
          </a:p>
          <a:p>
            <a:pPr marL="514350" indent="-514350">
              <a:buFont typeface="+mj-lt"/>
              <a:buAutoNum type="arabicParenR"/>
            </a:pPr>
            <a:endParaRPr lang="en-MY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C6634A-FD42-1800-C750-05340446B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16" y="3854766"/>
            <a:ext cx="4434077" cy="26424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B3C792-D1BF-BBA1-664C-80021CD07A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8531" y="4092649"/>
            <a:ext cx="4541919" cy="273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953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516FD-D406-4D14-5022-6EA201950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Guideline to connect to MMU VPN (via Microsoft PC)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EB482-D2AF-EE8F-B85A-6CCE00BED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 startAt="4"/>
            </a:pPr>
            <a:r>
              <a:rPr lang="en-MY" dirty="0"/>
              <a:t>Download and install the “AnyConnect Secure Mobility Client”</a:t>
            </a:r>
          </a:p>
          <a:p>
            <a:pPr marL="514350" indent="-514350">
              <a:buFont typeface="+mj-lt"/>
              <a:buAutoNum type="arabicParenR" startAt="4"/>
            </a:pPr>
            <a:endParaRPr lang="en-MY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C013A3-3337-9610-F79B-350CB5182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426" y="2444896"/>
            <a:ext cx="8050348" cy="419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669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959EF48-6DE1-93A7-3057-FE95978C3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Instruction to install the VPN client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0819DB-00E9-B2B3-30C9-79280F794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1371"/>
            <a:ext cx="4156990" cy="31963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F4893E-AD17-34A6-E323-ED93C9F49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1067" y="1690688"/>
            <a:ext cx="4277108" cy="28994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D4E7EA-9540-D0EC-7F17-A128BA287A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5048" y="1690688"/>
            <a:ext cx="3596952" cy="36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107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959EF48-6DE1-93A7-3057-FE95978C3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Instruction to install the VPN client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C90A3DC-63E7-F004-A8DB-BC8205317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95" y="1623649"/>
            <a:ext cx="4008107" cy="376442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E350061-9F46-77FB-EEDF-965FD005F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7702" y="1690688"/>
            <a:ext cx="3669325" cy="35436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762955-35E6-107B-1C7F-D15165A371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8457" y="1690688"/>
            <a:ext cx="4053543" cy="354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215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959EF48-6DE1-93A7-3057-FE95978C3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Instruction to install the VPN client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8B8A1B-6E2A-3216-F7D4-A5CAA0261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50" y="1690688"/>
            <a:ext cx="3770216" cy="40316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FA8F08-B4E2-3EB4-4425-C29D5FEE27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4858" y="1692480"/>
            <a:ext cx="4092378" cy="40316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EBEF62-741A-5BA1-CC15-A3D376C018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6913" y="1690688"/>
            <a:ext cx="4115087" cy="303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547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516FD-D406-4D14-5022-6EA201950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/>
              <a:t>Guideline to connect to MMU VPN (via Microsoft PC)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EB482-D2AF-EE8F-B85A-6CCE00BED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64510" cy="4351338"/>
          </a:xfrm>
        </p:spPr>
        <p:txBody>
          <a:bodyPr/>
          <a:lstStyle/>
          <a:p>
            <a:pPr marL="514350" indent="-514350">
              <a:buFont typeface="+mj-lt"/>
              <a:buAutoNum type="arabicParenR" startAt="5"/>
            </a:pPr>
            <a:r>
              <a:rPr lang="en-MY" dirty="0"/>
              <a:t>To install MMU VPN on other devices, please refer to the guideline shared by NICE on the VPN installation for all devices </a:t>
            </a:r>
            <a:r>
              <a:rPr lang="en-MY" dirty="0">
                <a:hlinkClick r:id="rId2"/>
              </a:rPr>
              <a:t>https://nice.mmu.edu.my/2021/03/vpn/</a:t>
            </a:r>
            <a:endParaRPr lang="en-MY" dirty="0"/>
          </a:p>
          <a:p>
            <a:pPr marL="0" indent="0">
              <a:buNone/>
            </a:pPr>
            <a:endParaRPr lang="en-MY" dirty="0"/>
          </a:p>
          <a:p>
            <a:pPr marL="0" indent="0">
              <a:buNone/>
            </a:pPr>
            <a:endParaRPr lang="en-MY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5C773B-6917-A060-437C-36F9C1647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6229" y="1113314"/>
            <a:ext cx="6090153" cy="54595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ADC57D1-F772-07FB-0CF4-EBA261C4B477}"/>
              </a:ext>
            </a:extLst>
          </p:cNvPr>
          <p:cNvSpPr/>
          <p:nvPr/>
        </p:nvSpPr>
        <p:spPr>
          <a:xfrm>
            <a:off x="6558116" y="4139381"/>
            <a:ext cx="2910349" cy="4916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E60390-4917-17E7-A59F-1054203F657E}"/>
              </a:ext>
            </a:extLst>
          </p:cNvPr>
          <p:cNvSpPr txBox="1"/>
          <p:nvPr/>
        </p:nvSpPr>
        <p:spPr>
          <a:xfrm>
            <a:off x="9468465" y="4139381"/>
            <a:ext cx="2607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i="1" dirty="0"/>
              <a:t>Select your corresponding platform for the guideline </a:t>
            </a:r>
          </a:p>
        </p:txBody>
      </p:sp>
    </p:spTree>
    <p:extLst>
      <p:ext uri="{BB962C8B-B14F-4D97-AF65-F5344CB8AC3E}">
        <p14:creationId xmlns:p14="http://schemas.microsoft.com/office/powerpoint/2010/main" val="1907527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516FD-D406-4D14-5022-6EA201950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Guideline to connect to MMU VPN (via Microsoft PC)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EB482-D2AF-EE8F-B85A-6CCE00BED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 startAt="6"/>
            </a:pPr>
            <a:r>
              <a:rPr lang="en-MY" dirty="0"/>
              <a:t>Once the installation is completed, kindly connect using MMU IDM</a:t>
            </a:r>
          </a:p>
          <a:p>
            <a:pPr marL="0" indent="0">
              <a:buNone/>
            </a:pPr>
            <a:endParaRPr lang="en-MY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82F710-0DF0-95DC-0B33-E61B149D6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96" y="3429000"/>
            <a:ext cx="4677049" cy="26511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4D702A-04BA-BEEA-47F0-5173EF02C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653" y="3812376"/>
            <a:ext cx="4974698" cy="2384322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D6069FF0-F595-E213-3F50-98E18491370B}"/>
              </a:ext>
            </a:extLst>
          </p:cNvPr>
          <p:cNvSpPr/>
          <p:nvPr/>
        </p:nvSpPr>
        <p:spPr>
          <a:xfrm>
            <a:off x="334296" y="2782529"/>
            <a:ext cx="707923" cy="64647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4000" dirty="0"/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E59A8F-FF8D-276D-C6DD-FA447D21D333}"/>
              </a:ext>
            </a:extLst>
          </p:cNvPr>
          <p:cNvSpPr txBox="1"/>
          <p:nvPr/>
        </p:nvSpPr>
        <p:spPr>
          <a:xfrm>
            <a:off x="1045581" y="2802264"/>
            <a:ext cx="3254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Click the cisco VPN client from the task bar menu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7E838ED-F4B3-5E6B-5835-72B5C94F73C4}"/>
              </a:ext>
            </a:extLst>
          </p:cNvPr>
          <p:cNvSpPr/>
          <p:nvPr/>
        </p:nvSpPr>
        <p:spPr>
          <a:xfrm>
            <a:off x="5845730" y="2831101"/>
            <a:ext cx="707923" cy="64647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4000" dirty="0"/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5677C5-22BD-558C-92DE-4E9C30620218}"/>
              </a:ext>
            </a:extLst>
          </p:cNvPr>
          <p:cNvSpPr txBox="1"/>
          <p:nvPr/>
        </p:nvSpPr>
        <p:spPr>
          <a:xfrm>
            <a:off x="6557015" y="2850836"/>
            <a:ext cx="4150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Click connect to initiate the VPN connection via vpn3.mmu.edu.my</a:t>
            </a:r>
          </a:p>
        </p:txBody>
      </p:sp>
    </p:spTree>
    <p:extLst>
      <p:ext uri="{BB962C8B-B14F-4D97-AF65-F5344CB8AC3E}">
        <p14:creationId xmlns:p14="http://schemas.microsoft.com/office/powerpoint/2010/main" val="2107305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624</Words>
  <Application>Microsoft Office PowerPoint</Application>
  <PresentationFormat>Widescreen</PresentationFormat>
  <Paragraphs>48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Guideline accessing FET FYP related systems via Virtual Private Network (MMU VPN) for AppleMac, Android and Microsoft platforms</vt:lpstr>
      <vt:lpstr>FET FYP related system to be accessible via MMU intranet only</vt:lpstr>
      <vt:lpstr>Guideline to connect to MMU VPN (via Microsoft PC)</vt:lpstr>
      <vt:lpstr>Guideline to connect to MMU VPN (via Microsoft PC)</vt:lpstr>
      <vt:lpstr>Instruction to install the VPN client</vt:lpstr>
      <vt:lpstr>Instruction to install the VPN client</vt:lpstr>
      <vt:lpstr>Instruction to install the VPN client</vt:lpstr>
      <vt:lpstr>Guideline to connect to MMU VPN (via Microsoft PC)</vt:lpstr>
      <vt:lpstr>Guideline to connect to MMU VPN (via Microsoft PC)</vt:lpstr>
      <vt:lpstr>Guideline to connect to MMU VPN (via Microsoft PC)</vt:lpstr>
      <vt:lpstr>Guideline to connect to MMU VPN (via Microsoft PC)</vt:lpstr>
      <vt:lpstr>Guideline to connect to MMU VPN (via Microsoft PC)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Guideline accessing FET FYP related systems via Virtual Private Network (MMU VPN) for AppleMac, Android and Microsoft platforms</dc:title>
  <dc:creator>Low Lay Chen</dc:creator>
  <cp:lastModifiedBy>Low Lay Chen</cp:lastModifiedBy>
  <cp:revision>1</cp:revision>
  <dcterms:created xsi:type="dcterms:W3CDTF">2024-01-01T10:59:50Z</dcterms:created>
  <dcterms:modified xsi:type="dcterms:W3CDTF">2024-01-01T12:03:33Z</dcterms:modified>
</cp:coreProperties>
</file>