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57" r:id="rId5"/>
  </p:sldMasterIdLst>
  <p:notesMasterIdLst>
    <p:notesMasterId r:id="rId22"/>
  </p:notesMasterIdLst>
  <p:handoutMasterIdLst>
    <p:handoutMasterId r:id="rId23"/>
  </p:handoutMasterIdLst>
  <p:sldIdLst>
    <p:sldId id="310" r:id="rId6"/>
    <p:sldId id="311" r:id="rId7"/>
    <p:sldId id="2134392231" r:id="rId8"/>
    <p:sldId id="2134392232" r:id="rId9"/>
    <p:sldId id="6626" r:id="rId10"/>
    <p:sldId id="6622" r:id="rId11"/>
    <p:sldId id="2134392239" r:id="rId12"/>
    <p:sldId id="2134392240" r:id="rId13"/>
    <p:sldId id="2134392233" r:id="rId14"/>
    <p:sldId id="2134392237" r:id="rId15"/>
    <p:sldId id="2134392242" r:id="rId16"/>
    <p:sldId id="230717943" r:id="rId17"/>
    <p:sldId id="290" r:id="rId18"/>
    <p:sldId id="2134392241" r:id="rId19"/>
    <p:sldId id="6625" r:id="rId20"/>
    <p:sldId id="30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7" userDrawn="1">
          <p15:clr>
            <a:srgbClr val="A4A3A4"/>
          </p15:clr>
        </p15:guide>
        <p15:guide id="2" pos="201" userDrawn="1">
          <p15:clr>
            <a:srgbClr val="A4A3A4"/>
          </p15:clr>
        </p15:guide>
        <p15:guide id="4" pos="5553" userDrawn="1">
          <p15:clr>
            <a:srgbClr val="A4A3A4"/>
          </p15:clr>
        </p15:guide>
        <p15:guide id="5" orient="horz"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9A"/>
    <a:srgbClr val="2B2B2B"/>
    <a:srgbClr val="0F0F0F"/>
    <a:srgbClr val="0588E8"/>
    <a:srgbClr val="CDCDCD"/>
    <a:srgbClr val="ECECEC"/>
    <a:srgbClr val="DFDFDF"/>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48B49-C0B6-4F31-9472-63597D1DF3EF}" v="139" dt="2021-09-03T12:27:17.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74" autoAdjust="0"/>
    <p:restoredTop sz="95149" autoAdjust="0"/>
  </p:normalViewPr>
  <p:slideViewPr>
    <p:cSldViewPr snapToGrid="0">
      <p:cViewPr varScale="1">
        <p:scale>
          <a:sx n="95" d="100"/>
          <a:sy n="95" d="100"/>
        </p:scale>
        <p:origin x="1092" y="84"/>
      </p:cViewPr>
      <p:guideLst>
        <p:guide orient="horz" pos="677"/>
        <p:guide pos="201"/>
        <p:guide pos="5553"/>
        <p:guide orient="horz"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33" d="100"/>
          <a:sy n="33" d="100"/>
        </p:scale>
        <p:origin x="3270" y="6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dirty="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8899" y="8544386"/>
            <a:ext cx="5524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dirty="0">
                <a:latin typeface="Verdana" pitchFamily="34" charset="0"/>
                <a:ea typeface="Verdana" pitchFamily="34" charset="0"/>
                <a:cs typeface="Verdana" pitchFamily="34" charset="0"/>
              </a:rPr>
              <a:t>Atos, the Atos logo, Atos|Syntel are registered trademarks of the Atos group. © 2021 Atos. Confidential information owned by Atos, to be used by the recipient only. This document, or any part of it, may not be reproduced, copied, circulated and/or distributed nor quoted without prior written approval from Atos.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786" y="179512"/>
            <a:ext cx="1354139" cy="442911"/>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5"/>
          </p:nvPr>
        </p:nvSpPr>
        <p:spPr>
          <a:xfrm>
            <a:off x="6059767" y="8532440"/>
            <a:ext cx="624167" cy="371986"/>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a:t>
            </a:fld>
            <a:endParaRPr lang="nl-NL" sz="1000" dirty="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8899" y="8544386"/>
            <a:ext cx="54937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dirty="0">
                <a:latin typeface="Verdana" pitchFamily="34" charset="0"/>
                <a:ea typeface="Verdana" pitchFamily="34" charset="0"/>
                <a:cs typeface="Verdana" pitchFamily="34" charset="0"/>
              </a:rPr>
              <a:t>Atos, the Atos logo, Atos|Syntel are registered trademarks of the Atos group. © 2021 Atos. Confidential information owned by Atos, to be used by the recipient only. This document, or any part of it, may not be reproduced, copied, circulated and/or distributed nor quoted without prior written approval from Atos.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786" y="131882"/>
            <a:ext cx="1354139" cy="442911"/>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846553"/>
            <a:ext cx="2971800" cy="465693"/>
          </a:xfrm>
          <a:prstGeom prst="rect">
            <a:avLst/>
          </a:prstGeom>
        </p:spPr>
        <p:txBody>
          <a:bodyPr/>
          <a:lstStyle/>
          <a:p>
            <a:fld id="{269BF997-9B5F-4A82-AF31-6E87F25749BF}" type="slidenum">
              <a:rPr lang="en-US" smtClean="0"/>
              <a:pPr/>
              <a:t>1</a:t>
            </a:fld>
            <a:endParaRPr lang="en-US" dirty="0"/>
          </a:p>
        </p:txBody>
      </p:sp>
    </p:spTree>
    <p:extLst>
      <p:ext uri="{BB962C8B-B14F-4D97-AF65-F5344CB8AC3E}">
        <p14:creationId xmlns:p14="http://schemas.microsoft.com/office/powerpoint/2010/main" val="153626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Verdana"/>
            </a:endParaRPr>
          </a:p>
        </p:txBody>
      </p:sp>
      <p:sp>
        <p:nvSpPr>
          <p:cNvPr id="4" name="Slide Number Placeholder 3"/>
          <p:cNvSpPr>
            <a:spLocks noGrp="1"/>
          </p:cNvSpPr>
          <p:nvPr>
            <p:ph type="sldNum" sz="quarter" idx="10"/>
          </p:nvPr>
        </p:nvSpPr>
        <p:spPr/>
        <p:txBody>
          <a:bodyPr/>
          <a:lstStyle/>
          <a:p>
            <a:fld id="{AD910B12-E528-4D59-95AD-82AFC587F8BD}" type="slidenum">
              <a:rPr lang="nl-NL" sz="1000" smtClean="0">
                <a:latin typeface="Verdana" pitchFamily="34" charset="0"/>
                <a:ea typeface="Verdana" pitchFamily="34" charset="0"/>
                <a:cs typeface="Verdana" pitchFamily="34" charset="0"/>
              </a:rPr>
              <a:pPr/>
              <a:t>4</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4491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5</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2594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AD910B12-E528-4D59-95AD-82AFC587F8BD}" type="slidenum">
              <a:rPr lang="nl-NL" sz="1000" smtClean="0">
                <a:solidFill>
                  <a:prstClr val="black"/>
                </a:solidFill>
                <a:latin typeface="Verdana" pitchFamily="34" charset="0"/>
                <a:ea typeface="Verdana" pitchFamily="34" charset="0"/>
                <a:cs typeface="Verdana" pitchFamily="34" charset="0"/>
              </a:rPr>
              <a:pPr/>
              <a:t>12</a:t>
            </a:fld>
            <a:endParaRPr lang="nl-NL" sz="100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344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D910B12-E528-4D59-95AD-82AFC587F8BD}" type="slidenum">
              <a:rPr lang="nl-NL" sz="1000" smtClean="0">
                <a:latin typeface="Verdana" pitchFamily="34" charset="0"/>
                <a:ea typeface="Verdana" pitchFamily="34" charset="0"/>
                <a:cs typeface="Verdana" pitchFamily="34" charset="0"/>
              </a:rPr>
              <a:pPr/>
              <a:t>14</a:t>
            </a:fld>
            <a:endParaRPr lang="nl-NL"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3820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19" name="Picture 18" descr="Logo, company name&#10;&#10;Description automatically generated">
            <a:extLst>
              <a:ext uri="{FF2B5EF4-FFF2-40B4-BE49-F238E27FC236}">
                <a16:creationId xmlns:a16="http://schemas.microsoft.com/office/drawing/2014/main" id="{DB7F278B-96C1-472D-A6FC-46D5C5987C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724400" y="386861"/>
            <a:ext cx="4072196" cy="4071101"/>
          </a:xfrm>
          <a:prstGeom prst="rect">
            <a:avLst/>
          </a:prstGeom>
        </p:spPr>
      </p:pic>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inv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dirty="0"/>
              <a:t>Title in </a:t>
            </a:r>
            <a:r>
              <a:rPr lang="en-US" dirty="0" err="1"/>
              <a:t>Raleway</a:t>
            </a:r>
            <a:br>
              <a:rPr lang="en-US" dirty="0"/>
            </a:br>
            <a:r>
              <a:rPr lang="en-US" dirty="0" err="1"/>
              <a:t>SemiBold</a:t>
            </a:r>
            <a:r>
              <a:rPr lang="en-US" dirty="0"/>
              <a:t> 32pt</a:t>
            </a:r>
          </a:p>
          <a:p>
            <a:pPr lvl="1"/>
            <a:r>
              <a:rPr lang="en-US" dirty="0"/>
              <a:t>Subtitle in </a:t>
            </a:r>
            <a:r>
              <a:rPr lang="en-US" dirty="0" err="1"/>
              <a:t>Raleway</a:t>
            </a:r>
            <a:r>
              <a:rPr lang="en-US" dirty="0"/>
              <a:t> </a:t>
            </a:r>
            <a:br>
              <a:rPr lang="en-US" dirty="0"/>
            </a:br>
            <a:r>
              <a:rPr lang="en-US" dirty="0" err="1"/>
              <a:t>SemiBold</a:t>
            </a:r>
            <a:r>
              <a:rPr lang="en-US" dirty="0"/>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inv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dirty="0"/>
              <a:t>Presenter Name</a:t>
            </a:r>
          </a:p>
          <a:p>
            <a:pPr lvl="1"/>
            <a:r>
              <a:rPr lang="en-US" dirty="0"/>
              <a:t>Job Title</a:t>
            </a:r>
          </a:p>
          <a:p>
            <a:pPr lvl="1"/>
            <a:r>
              <a:rPr lang="en-US" dirty="0"/>
              <a:t>dd/mm/</a:t>
            </a:r>
            <a:r>
              <a:rPr lang="en-US" dirty="0" err="1"/>
              <a:t>yyyy</a:t>
            </a:r>
            <a:endParaRPr lang="en-US" dirty="0"/>
          </a:p>
        </p:txBody>
      </p:sp>
      <p:sp>
        <p:nvSpPr>
          <p:cNvPr id="11" name="AddClassification">
            <a:extLst>
              <a:ext uri="{FF2B5EF4-FFF2-40B4-BE49-F238E27FC236}">
                <a16:creationId xmlns:a16="http://schemas.microsoft.com/office/drawing/2014/main" id="{82C74C44-53B8-45F2-9C71-9833794F8D93}"/>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37731534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desig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D8B6BB-8141-4A07-944C-6F82D30BF3CA}"/>
              </a:ext>
            </a:extLst>
          </p:cNvPr>
          <p:cNvGrpSpPr/>
          <p:nvPr userDrawn="1"/>
        </p:nvGrpSpPr>
        <p:grpSpPr bwMode="invGray">
          <a:xfrm>
            <a:off x="4942429" y="0"/>
            <a:ext cx="4201571" cy="4400550"/>
            <a:chOff x="1271192" y="805323"/>
            <a:chExt cx="4461628" cy="4672922"/>
          </a:xfrm>
        </p:grpSpPr>
        <p:sp>
          <p:nvSpPr>
            <p:cNvPr id="10" name="Freeform: Shape 9">
              <a:extLst>
                <a:ext uri="{FF2B5EF4-FFF2-40B4-BE49-F238E27FC236}">
                  <a16:creationId xmlns:a16="http://schemas.microsoft.com/office/drawing/2014/main" id="{541290F4-5E28-45D5-B36F-8D8516767C64}"/>
                </a:ext>
              </a:extLst>
            </p:cNvPr>
            <p:cNvSpPr/>
            <p:nvPr userDrawn="1"/>
          </p:nvSpPr>
          <p:spPr bwMode="invGray">
            <a:xfrm>
              <a:off x="1271192" y="805324"/>
              <a:ext cx="4461628" cy="4672921"/>
            </a:xfrm>
            <a:custGeom>
              <a:avLst/>
              <a:gdLst>
                <a:gd name="connsiteX0" fmla="*/ 738812 w 4461628"/>
                <a:gd name="connsiteY0" fmla="*/ 0 h 4672921"/>
                <a:gd name="connsiteX1" fmla="*/ 4461628 w 4461628"/>
                <a:gd name="connsiteY1" fmla="*/ 0 h 4672921"/>
                <a:gd name="connsiteX2" fmla="*/ 4461628 w 4461628"/>
                <a:gd name="connsiteY2" fmla="*/ 4110245 h 4672921"/>
                <a:gd name="connsiteX3" fmla="*/ 4345762 w 4461628"/>
                <a:gd name="connsiteY3" fmla="*/ 4196888 h 4672921"/>
                <a:gd name="connsiteX4" fmla="*/ 2787336 w 4461628"/>
                <a:gd name="connsiteY4" fmla="*/ 4672921 h 4672921"/>
                <a:gd name="connsiteX5" fmla="*/ 0 w 4461628"/>
                <a:gd name="connsiteY5" fmla="*/ 1885585 h 4672921"/>
                <a:gd name="connsiteX6" fmla="*/ 636492 w 4461628"/>
                <a:gd name="connsiteY6" fmla="*/ 112581 h 46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1628" h="4672921">
                  <a:moveTo>
                    <a:pt x="738812" y="0"/>
                  </a:moveTo>
                  <a:lnTo>
                    <a:pt x="4461628" y="0"/>
                  </a:lnTo>
                  <a:lnTo>
                    <a:pt x="4461628" y="4110245"/>
                  </a:lnTo>
                  <a:lnTo>
                    <a:pt x="4345762" y="4196888"/>
                  </a:lnTo>
                  <a:cubicBezTo>
                    <a:pt x="3900900" y="4497431"/>
                    <a:pt x="3364612" y="4672921"/>
                    <a:pt x="2787336" y="4672921"/>
                  </a:cubicBezTo>
                  <a:cubicBezTo>
                    <a:pt x="1247933" y="4672921"/>
                    <a:pt x="0" y="3424988"/>
                    <a:pt x="0" y="1885585"/>
                  </a:cubicBezTo>
                  <a:cubicBezTo>
                    <a:pt x="0" y="1212096"/>
                    <a:pt x="238862" y="594397"/>
                    <a:pt x="636492" y="112581"/>
                  </a:cubicBezTo>
                  <a:close/>
                </a:path>
              </a:pathLst>
            </a:custGeom>
            <a:gradFill flip="none" rotWithShape="1">
              <a:gsLst>
                <a:gs pos="46000">
                  <a:srgbClr val="039BDA">
                    <a:alpha val="38000"/>
                  </a:srgbClr>
                </a:gs>
                <a:gs pos="0">
                  <a:schemeClr val="accent1"/>
                </a:gs>
                <a:gs pos="100000">
                  <a:schemeClr val="accent1">
                    <a:alpha val="0"/>
                  </a:schemeClr>
                </a:gs>
              </a:gsLst>
              <a:lin ang="16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8771D00-4996-4944-B9F3-7D4A39BE5721}"/>
                </a:ext>
              </a:extLst>
            </p:cNvPr>
            <p:cNvSpPr/>
            <p:nvPr userDrawn="1"/>
          </p:nvSpPr>
          <p:spPr bwMode="invGray">
            <a:xfrm>
              <a:off x="2875525" y="805323"/>
              <a:ext cx="2857295" cy="2998788"/>
            </a:xfrm>
            <a:custGeom>
              <a:avLst/>
              <a:gdLst>
                <a:gd name="connsiteX0" fmla="*/ 43110 w 2857295"/>
                <a:gd name="connsiteY0" fmla="*/ 0 h 2998788"/>
                <a:gd name="connsiteX1" fmla="*/ 2857295 w 2857295"/>
                <a:gd name="connsiteY1" fmla="*/ 0 h 2998788"/>
                <a:gd name="connsiteX2" fmla="*/ 2857295 w 2857295"/>
                <a:gd name="connsiteY2" fmla="*/ 2977273 h 2998788"/>
                <a:gd name="connsiteX3" fmla="*/ 2802326 w 2857295"/>
                <a:gd name="connsiteY3" fmla="*/ 2985662 h 2998788"/>
                <a:gd name="connsiteX4" fmla="*/ 2542382 w 2857295"/>
                <a:gd name="connsiteY4" fmla="*/ 2998788 h 2998788"/>
                <a:gd name="connsiteX5" fmla="*/ 0 w 2857295"/>
                <a:gd name="connsiteY5" fmla="*/ 456406 h 2998788"/>
                <a:gd name="connsiteX6" fmla="*/ 13126 w 2857295"/>
                <a:gd name="connsiteY6" fmla="*/ 196462 h 299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295" h="2998788">
                  <a:moveTo>
                    <a:pt x="43110" y="0"/>
                  </a:moveTo>
                  <a:lnTo>
                    <a:pt x="2857295" y="0"/>
                  </a:lnTo>
                  <a:lnTo>
                    <a:pt x="2857295" y="2977273"/>
                  </a:lnTo>
                  <a:lnTo>
                    <a:pt x="2802326" y="2985662"/>
                  </a:lnTo>
                  <a:cubicBezTo>
                    <a:pt x="2716859" y="2994342"/>
                    <a:pt x="2630140" y="2998788"/>
                    <a:pt x="2542382" y="2998788"/>
                  </a:cubicBezTo>
                  <a:cubicBezTo>
                    <a:pt x="1138263" y="2998788"/>
                    <a:pt x="0" y="1860525"/>
                    <a:pt x="0" y="456406"/>
                  </a:cubicBezTo>
                  <a:cubicBezTo>
                    <a:pt x="0" y="368649"/>
                    <a:pt x="4447" y="281930"/>
                    <a:pt x="13126" y="196462"/>
                  </a:cubicBezTo>
                  <a:close/>
                </a:path>
              </a:pathLst>
            </a:custGeom>
            <a:solidFill>
              <a:schemeClr val="accent2">
                <a:alpha val="2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Content Placeholder 2">
            <a:extLst>
              <a:ext uri="{FF2B5EF4-FFF2-40B4-BE49-F238E27FC236}">
                <a16:creationId xmlns:a16="http://schemas.microsoft.com/office/drawing/2014/main" id="{6C20DF42-863D-4864-B783-B1EC7CEE7910}"/>
              </a:ext>
            </a:extLst>
          </p:cNvPr>
          <p:cNvSpPr>
            <a:spLocks noGrp="1"/>
          </p:cNvSpPr>
          <p:nvPr>
            <p:ph idx="1" hasCustomPrompt="1"/>
          </p:nvPr>
        </p:nvSpPr>
        <p:spPr bwMode="invGray">
          <a:xfrm>
            <a:off x="227661" y="987574"/>
            <a:ext cx="475488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dirty="0"/>
              <a:t>Paragraph 01 (Raleway Medium 14 pt)</a:t>
            </a:r>
          </a:p>
          <a:p>
            <a:pPr lvl="1"/>
            <a:r>
              <a:rPr lang="nl-NL" dirty="0"/>
              <a:t>Paragraph 02 (Raleway Light 12 pt)</a:t>
            </a:r>
          </a:p>
          <a:p>
            <a:pPr lvl="2"/>
            <a:r>
              <a:rPr lang="nl-NL" dirty="0"/>
              <a:t>Paragraph 03 (Raleway Light 11 pt)</a:t>
            </a:r>
          </a:p>
          <a:p>
            <a:pPr lvl="3"/>
            <a:r>
              <a:rPr lang="en-US" dirty="0"/>
              <a:t>Paragraph 04 (</a:t>
            </a:r>
            <a:r>
              <a:rPr lang="en-US" dirty="0" err="1"/>
              <a:t>Raleway</a:t>
            </a:r>
            <a:r>
              <a:rPr lang="en-US" dirty="0"/>
              <a:t> Light 10 </a:t>
            </a:r>
            <a:r>
              <a:rPr lang="en-US" dirty="0" err="1"/>
              <a:t>pt</a:t>
            </a:r>
            <a:r>
              <a:rPr lang="en-US" dirty="0"/>
              <a:t>)</a:t>
            </a:r>
            <a:endParaRPr lang="nl-NL" dirty="0"/>
          </a:p>
        </p:txBody>
      </p:sp>
      <p:sp>
        <p:nvSpPr>
          <p:cNvPr id="9" name="Content Placeholder 2">
            <a:extLst>
              <a:ext uri="{FF2B5EF4-FFF2-40B4-BE49-F238E27FC236}">
                <a16:creationId xmlns:a16="http://schemas.microsoft.com/office/drawing/2014/main" id="{1DBE6B0A-11C9-4607-AEBB-04B9ED54F675}"/>
              </a:ext>
            </a:extLst>
          </p:cNvPr>
          <p:cNvSpPr>
            <a:spLocks noGrp="1"/>
          </p:cNvSpPr>
          <p:nvPr>
            <p:ph idx="11" hasCustomPrompt="1"/>
          </p:nvPr>
        </p:nvSpPr>
        <p:spPr bwMode="invGray">
          <a:xfrm>
            <a:off x="5147133" y="987574"/>
            <a:ext cx="3657600" cy="3584426"/>
          </a:xfrm>
          <a:prstGeom prst="rect">
            <a:avLst/>
          </a:prstGeom>
        </p:spPr>
        <p:txBody>
          <a:bodyPr/>
          <a:lstStyle>
            <a:lvl1pPr>
              <a:lnSpc>
                <a:spcPct val="100000"/>
              </a:lnSpc>
              <a:spcAft>
                <a:spcPts val="400"/>
              </a:spcAft>
              <a:buClr>
                <a:schemeClr val="tx1"/>
              </a:buClr>
              <a:defRPr>
                <a:solidFill>
                  <a:schemeClr val="tx1"/>
                </a:solidFill>
              </a:defRPr>
            </a:lvl1pPr>
            <a:lvl2pPr>
              <a:lnSpc>
                <a:spcPct val="100000"/>
              </a:lnSpc>
              <a:spcAft>
                <a:spcPts val="400"/>
              </a:spcAft>
              <a:buClr>
                <a:schemeClr val="tx1"/>
              </a:buClr>
              <a:defRPr>
                <a:solidFill>
                  <a:schemeClr val="tx1"/>
                </a:solidFill>
              </a:defRPr>
            </a:lvl2pPr>
            <a:lvl3pPr>
              <a:lnSpc>
                <a:spcPct val="100000"/>
              </a:lnSpc>
              <a:spcAft>
                <a:spcPts val="400"/>
              </a:spcAft>
              <a:buClr>
                <a:schemeClr val="tx1"/>
              </a:buClr>
              <a:defRPr>
                <a:solidFill>
                  <a:schemeClr val="tx1"/>
                </a:solidFill>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solidFill>
                  <a:schemeClr val="tx1"/>
                </a:solidFill>
              </a:defRPr>
            </a:lvl4pPr>
          </a:lstStyle>
          <a:p>
            <a:pPr lvl="0"/>
            <a:r>
              <a:rPr lang="nl-NL" dirty="0"/>
              <a:t>Paragraph 01 (Raleway Medium 14 pt)</a:t>
            </a:r>
          </a:p>
          <a:p>
            <a:pPr lvl="1"/>
            <a:r>
              <a:rPr lang="nl-NL" dirty="0"/>
              <a:t>Paragraph 02 (Raleway Light 12 pt)</a:t>
            </a:r>
          </a:p>
          <a:p>
            <a:pPr lvl="2"/>
            <a:r>
              <a:rPr lang="nl-NL" dirty="0"/>
              <a:t>Paragraph 03 (Raleway Light 11 pt)</a:t>
            </a:r>
          </a:p>
          <a:p>
            <a:pPr lvl="3"/>
            <a:r>
              <a:rPr lang="en-US" dirty="0"/>
              <a:t>Paragraph 04 (</a:t>
            </a:r>
            <a:r>
              <a:rPr lang="en-US" dirty="0" err="1"/>
              <a:t>Raleway</a:t>
            </a:r>
            <a:r>
              <a:rPr lang="en-US" dirty="0"/>
              <a:t> Light 10 </a:t>
            </a:r>
            <a:r>
              <a:rPr lang="en-US" dirty="0" err="1"/>
              <a:t>pt</a:t>
            </a:r>
            <a:r>
              <a:rPr lang="en-US" dirty="0"/>
              <a:t>)</a:t>
            </a:r>
            <a:endParaRPr lang="nl-NL" dirty="0"/>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222904192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3 Table form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13" name="Rectangle: Rounded Corners 12">
            <a:extLst>
              <a:ext uri="{FF2B5EF4-FFF2-40B4-BE49-F238E27FC236}">
                <a16:creationId xmlns:a16="http://schemas.microsoft.com/office/drawing/2014/main" id="{0AAC43FA-2C17-4310-975D-9F2CC8E8A130}"/>
              </a:ext>
            </a:extLst>
          </p:cNvPr>
          <p:cNvSpPr/>
          <p:nvPr userDrawn="1"/>
        </p:nvSpPr>
        <p:spPr bwMode="invGray">
          <a:xfrm>
            <a:off x="323850" y="1748900"/>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latin typeface="+mj-lt"/>
            </a:endParaRPr>
          </a:p>
        </p:txBody>
      </p:sp>
      <p:sp>
        <p:nvSpPr>
          <p:cNvPr id="14" name="Rectangle: Rounded Corners 13">
            <a:extLst>
              <a:ext uri="{FF2B5EF4-FFF2-40B4-BE49-F238E27FC236}">
                <a16:creationId xmlns:a16="http://schemas.microsoft.com/office/drawing/2014/main" id="{EA29D3CB-04E1-4254-96D2-04A5B8CB64A8}"/>
              </a:ext>
            </a:extLst>
          </p:cNvPr>
          <p:cNvSpPr/>
          <p:nvPr userDrawn="1"/>
        </p:nvSpPr>
        <p:spPr bwMode="invGray">
          <a:xfrm>
            <a:off x="323850" y="2747639"/>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latin typeface="+mj-lt"/>
            </a:endParaRPr>
          </a:p>
        </p:txBody>
      </p:sp>
      <p:sp>
        <p:nvSpPr>
          <p:cNvPr id="15" name="Rectangle: Rounded Corners 14">
            <a:extLst>
              <a:ext uri="{FF2B5EF4-FFF2-40B4-BE49-F238E27FC236}">
                <a16:creationId xmlns:a16="http://schemas.microsoft.com/office/drawing/2014/main" id="{363853CF-3336-48A6-A5C4-BD73780749EA}"/>
              </a:ext>
            </a:extLst>
          </p:cNvPr>
          <p:cNvSpPr/>
          <p:nvPr userDrawn="1"/>
        </p:nvSpPr>
        <p:spPr bwMode="invGray">
          <a:xfrm>
            <a:off x="323850" y="3746377"/>
            <a:ext cx="2383839" cy="825623"/>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latin typeface="+mj-lt"/>
            </a:endParaRPr>
          </a:p>
        </p:txBody>
      </p:sp>
      <p:sp>
        <p:nvSpPr>
          <p:cNvPr id="16" name="Rectangle: Rounded Corners 15">
            <a:extLst>
              <a:ext uri="{FF2B5EF4-FFF2-40B4-BE49-F238E27FC236}">
                <a16:creationId xmlns:a16="http://schemas.microsoft.com/office/drawing/2014/main" id="{FD2044E8-B170-4670-93E7-0D73DE2C2BA1}"/>
              </a:ext>
            </a:extLst>
          </p:cNvPr>
          <p:cNvSpPr/>
          <p:nvPr userDrawn="1"/>
        </p:nvSpPr>
        <p:spPr bwMode="invGray">
          <a:xfrm>
            <a:off x="2894197" y="1074738"/>
            <a:ext cx="286734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17" name="Rectangle: Rounded Corners 16">
            <a:extLst>
              <a:ext uri="{FF2B5EF4-FFF2-40B4-BE49-F238E27FC236}">
                <a16:creationId xmlns:a16="http://schemas.microsoft.com/office/drawing/2014/main" id="{60471C9D-9067-4CE4-9B0A-0516F060B6DD}"/>
              </a:ext>
            </a:extLst>
          </p:cNvPr>
          <p:cNvSpPr/>
          <p:nvPr userDrawn="1"/>
        </p:nvSpPr>
        <p:spPr bwMode="invGray">
          <a:xfrm>
            <a:off x="5948046" y="1074738"/>
            <a:ext cx="286734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19" name="Text Placeholder 5">
            <a:extLst>
              <a:ext uri="{FF2B5EF4-FFF2-40B4-BE49-F238E27FC236}">
                <a16:creationId xmlns:a16="http://schemas.microsoft.com/office/drawing/2014/main" id="{DF47391B-86BB-448B-BDAB-35ECA05C01C8}"/>
              </a:ext>
            </a:extLst>
          </p:cNvPr>
          <p:cNvSpPr>
            <a:spLocks noGrp="1"/>
          </p:cNvSpPr>
          <p:nvPr>
            <p:ph type="body" sz="quarter" idx="13" hasCustomPrompt="1"/>
          </p:nvPr>
        </p:nvSpPr>
        <p:spPr bwMode="invGray">
          <a:xfrm>
            <a:off x="2894197" y="1748900"/>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0" name="Text Placeholder 5">
            <a:extLst>
              <a:ext uri="{FF2B5EF4-FFF2-40B4-BE49-F238E27FC236}">
                <a16:creationId xmlns:a16="http://schemas.microsoft.com/office/drawing/2014/main" id="{865DE240-9DED-468B-8408-87FDDC1791EE}"/>
              </a:ext>
            </a:extLst>
          </p:cNvPr>
          <p:cNvSpPr>
            <a:spLocks noGrp="1"/>
          </p:cNvSpPr>
          <p:nvPr>
            <p:ph type="body" sz="quarter" idx="14" hasCustomPrompt="1"/>
          </p:nvPr>
        </p:nvSpPr>
        <p:spPr bwMode="invGray">
          <a:xfrm>
            <a:off x="323850" y="1748900"/>
            <a:ext cx="2386584" cy="822960"/>
          </a:xfrm>
        </p:spPr>
        <p:txBody>
          <a:bodyPr lIns="91440" tIns="91440" rIns="91440" bIns="45720" anchor="t"/>
          <a:lstStyle>
            <a:lvl1pPr marL="0" indent="0" algn="l">
              <a:buNone/>
              <a:defRPr sz="1200">
                <a:latin typeface="+mj-lt"/>
              </a:defRPr>
            </a:lvl1pPr>
          </a:lstStyle>
          <a:p>
            <a:pPr lvl="0"/>
            <a:r>
              <a:rPr lang="en-US" dirty="0"/>
              <a:t>Text</a:t>
            </a:r>
          </a:p>
        </p:txBody>
      </p:sp>
      <p:sp>
        <p:nvSpPr>
          <p:cNvPr id="21" name="Text Placeholder 5">
            <a:extLst>
              <a:ext uri="{FF2B5EF4-FFF2-40B4-BE49-F238E27FC236}">
                <a16:creationId xmlns:a16="http://schemas.microsoft.com/office/drawing/2014/main" id="{24221231-F65C-444E-86F3-11E362190CDA}"/>
              </a:ext>
            </a:extLst>
          </p:cNvPr>
          <p:cNvSpPr>
            <a:spLocks noGrp="1"/>
          </p:cNvSpPr>
          <p:nvPr>
            <p:ph type="body" sz="quarter" idx="15" hasCustomPrompt="1"/>
          </p:nvPr>
        </p:nvSpPr>
        <p:spPr bwMode="invGray">
          <a:xfrm>
            <a:off x="323850" y="2747639"/>
            <a:ext cx="2386584" cy="822960"/>
          </a:xfrm>
        </p:spPr>
        <p:txBody>
          <a:bodyPr lIns="91440" tIns="91440" rIns="91440" bIns="45720" anchor="t"/>
          <a:lstStyle>
            <a:lvl1pPr marL="0" indent="0" algn="l">
              <a:buNone/>
              <a:defRPr sz="1200">
                <a:latin typeface="+mj-lt"/>
              </a:defRPr>
            </a:lvl1pPr>
          </a:lstStyle>
          <a:p>
            <a:pPr lvl="0"/>
            <a:r>
              <a:rPr lang="en-US" dirty="0"/>
              <a:t>Text</a:t>
            </a:r>
          </a:p>
        </p:txBody>
      </p:sp>
      <p:sp>
        <p:nvSpPr>
          <p:cNvPr id="22" name="Text Placeholder 5">
            <a:extLst>
              <a:ext uri="{FF2B5EF4-FFF2-40B4-BE49-F238E27FC236}">
                <a16:creationId xmlns:a16="http://schemas.microsoft.com/office/drawing/2014/main" id="{2482BD1E-38F6-47D7-BBAC-A70C8E7A28F6}"/>
              </a:ext>
            </a:extLst>
          </p:cNvPr>
          <p:cNvSpPr>
            <a:spLocks noGrp="1"/>
          </p:cNvSpPr>
          <p:nvPr>
            <p:ph type="body" sz="quarter" idx="16" hasCustomPrompt="1"/>
          </p:nvPr>
        </p:nvSpPr>
        <p:spPr bwMode="invGray">
          <a:xfrm>
            <a:off x="323850" y="3746377"/>
            <a:ext cx="2386584" cy="822960"/>
          </a:xfrm>
        </p:spPr>
        <p:txBody>
          <a:bodyPr lIns="91440" tIns="91440" rIns="91440" bIns="45720" anchor="t"/>
          <a:lstStyle>
            <a:lvl1pPr marL="0" indent="0" algn="l">
              <a:buNone/>
              <a:defRPr sz="1200">
                <a:latin typeface="+mj-lt"/>
              </a:defRPr>
            </a:lvl1pPr>
          </a:lstStyle>
          <a:p>
            <a:pPr lvl="0"/>
            <a:r>
              <a:rPr lang="en-US" dirty="0"/>
              <a:t>Text</a:t>
            </a:r>
          </a:p>
        </p:txBody>
      </p:sp>
      <p:sp>
        <p:nvSpPr>
          <p:cNvPr id="23" name="Text Placeholder 5">
            <a:extLst>
              <a:ext uri="{FF2B5EF4-FFF2-40B4-BE49-F238E27FC236}">
                <a16:creationId xmlns:a16="http://schemas.microsoft.com/office/drawing/2014/main" id="{DFD8F45F-7B56-4332-AF85-2AE6A07C0D23}"/>
              </a:ext>
            </a:extLst>
          </p:cNvPr>
          <p:cNvSpPr>
            <a:spLocks noGrp="1"/>
          </p:cNvSpPr>
          <p:nvPr>
            <p:ph type="body" sz="quarter" idx="17" hasCustomPrompt="1"/>
          </p:nvPr>
        </p:nvSpPr>
        <p:spPr bwMode="invGray">
          <a:xfrm>
            <a:off x="2894197" y="2747639"/>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4" name="Text Placeholder 5">
            <a:extLst>
              <a:ext uri="{FF2B5EF4-FFF2-40B4-BE49-F238E27FC236}">
                <a16:creationId xmlns:a16="http://schemas.microsoft.com/office/drawing/2014/main" id="{CDE47660-6FF5-4273-927F-10B15F30F6BA}"/>
              </a:ext>
            </a:extLst>
          </p:cNvPr>
          <p:cNvSpPr>
            <a:spLocks noGrp="1"/>
          </p:cNvSpPr>
          <p:nvPr>
            <p:ph type="body" sz="quarter" idx="18" hasCustomPrompt="1"/>
          </p:nvPr>
        </p:nvSpPr>
        <p:spPr bwMode="invGray">
          <a:xfrm>
            <a:off x="2894197" y="3746377"/>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5" name="Text Placeholder 5">
            <a:extLst>
              <a:ext uri="{FF2B5EF4-FFF2-40B4-BE49-F238E27FC236}">
                <a16:creationId xmlns:a16="http://schemas.microsoft.com/office/drawing/2014/main" id="{A0B1C8B2-9DC8-4FF8-A533-631CF381CF76}"/>
              </a:ext>
            </a:extLst>
          </p:cNvPr>
          <p:cNvSpPr>
            <a:spLocks noGrp="1"/>
          </p:cNvSpPr>
          <p:nvPr>
            <p:ph type="body" sz="quarter" idx="19" hasCustomPrompt="1"/>
          </p:nvPr>
        </p:nvSpPr>
        <p:spPr bwMode="invGray">
          <a:xfrm>
            <a:off x="5948046" y="1748900"/>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6" name="Text Placeholder 5">
            <a:extLst>
              <a:ext uri="{FF2B5EF4-FFF2-40B4-BE49-F238E27FC236}">
                <a16:creationId xmlns:a16="http://schemas.microsoft.com/office/drawing/2014/main" id="{CDB831E6-1489-49ED-9F9D-7DAAC230B4E6}"/>
              </a:ext>
            </a:extLst>
          </p:cNvPr>
          <p:cNvSpPr>
            <a:spLocks noGrp="1"/>
          </p:cNvSpPr>
          <p:nvPr>
            <p:ph type="body" sz="quarter" idx="20" hasCustomPrompt="1"/>
          </p:nvPr>
        </p:nvSpPr>
        <p:spPr bwMode="invGray">
          <a:xfrm>
            <a:off x="5948046" y="2747639"/>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7" name="Text Placeholder 5">
            <a:extLst>
              <a:ext uri="{FF2B5EF4-FFF2-40B4-BE49-F238E27FC236}">
                <a16:creationId xmlns:a16="http://schemas.microsoft.com/office/drawing/2014/main" id="{63D5D76A-D62F-4F95-80F9-A22030B23127}"/>
              </a:ext>
            </a:extLst>
          </p:cNvPr>
          <p:cNvSpPr>
            <a:spLocks noGrp="1"/>
          </p:cNvSpPr>
          <p:nvPr>
            <p:ph type="body" sz="quarter" idx="21" hasCustomPrompt="1"/>
          </p:nvPr>
        </p:nvSpPr>
        <p:spPr bwMode="invGray">
          <a:xfrm>
            <a:off x="5948046" y="3746377"/>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8" name="Text Placeholder 5">
            <a:extLst>
              <a:ext uri="{FF2B5EF4-FFF2-40B4-BE49-F238E27FC236}">
                <a16:creationId xmlns:a16="http://schemas.microsoft.com/office/drawing/2014/main" id="{9F96D3A1-11B2-4382-8EB9-8DA25C910034}"/>
              </a:ext>
            </a:extLst>
          </p:cNvPr>
          <p:cNvSpPr>
            <a:spLocks noGrp="1"/>
          </p:cNvSpPr>
          <p:nvPr>
            <p:ph type="body" sz="quarter" idx="22" hasCustomPrompt="1"/>
          </p:nvPr>
        </p:nvSpPr>
        <p:spPr bwMode="invGray">
          <a:xfrm>
            <a:off x="2894197" y="1074738"/>
            <a:ext cx="2871216" cy="539496"/>
          </a:xfrm>
        </p:spPr>
        <p:txBody>
          <a:bodyPr lIns="91440" tIns="45720" rIns="91440" bIns="45720" anchor="ctr"/>
          <a:lstStyle>
            <a:lvl1pPr marL="0" indent="0" algn="l">
              <a:buNone/>
              <a:defRPr sz="1400">
                <a:solidFill>
                  <a:schemeClr val="accent1"/>
                </a:solidFill>
                <a:latin typeface="+mj-lt"/>
              </a:defRPr>
            </a:lvl1pPr>
          </a:lstStyle>
          <a:p>
            <a:pPr lvl="0"/>
            <a:r>
              <a:rPr lang="en-US" dirty="0"/>
              <a:t>Title</a:t>
            </a:r>
          </a:p>
        </p:txBody>
      </p:sp>
      <p:sp>
        <p:nvSpPr>
          <p:cNvPr id="29" name="Text Placeholder 5">
            <a:extLst>
              <a:ext uri="{FF2B5EF4-FFF2-40B4-BE49-F238E27FC236}">
                <a16:creationId xmlns:a16="http://schemas.microsoft.com/office/drawing/2014/main" id="{A80A609B-1E9B-43D5-9C67-882D8D8F76A0}"/>
              </a:ext>
            </a:extLst>
          </p:cNvPr>
          <p:cNvSpPr>
            <a:spLocks noGrp="1"/>
          </p:cNvSpPr>
          <p:nvPr>
            <p:ph type="body" sz="quarter" idx="23" hasCustomPrompt="1"/>
          </p:nvPr>
        </p:nvSpPr>
        <p:spPr bwMode="invGray">
          <a:xfrm>
            <a:off x="5948046" y="1074738"/>
            <a:ext cx="2871216" cy="539496"/>
          </a:xfrm>
        </p:spPr>
        <p:txBody>
          <a:bodyPr lIns="91440" tIns="45720" rIns="91440" bIns="45720" anchor="ctr"/>
          <a:lstStyle>
            <a:lvl1pPr marL="0" indent="0" algn="l">
              <a:buNone/>
              <a:defRPr sz="1400">
                <a:solidFill>
                  <a:schemeClr val="accent4"/>
                </a:solidFill>
                <a:latin typeface="+mj-lt"/>
              </a:defRPr>
            </a:lvl1pPr>
          </a:lstStyle>
          <a:p>
            <a:pPr lvl="0"/>
            <a:r>
              <a:rPr lang="en-US" dirty="0"/>
              <a:t>Title</a:t>
            </a:r>
          </a:p>
        </p:txBody>
      </p:sp>
    </p:spTree>
    <p:extLst>
      <p:ext uri="{BB962C8B-B14F-4D97-AF65-F5344CB8AC3E}">
        <p14:creationId xmlns:p14="http://schemas.microsoft.com/office/powerpoint/2010/main" val="34206076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333375" y="1824673"/>
            <a:ext cx="2075688" cy="2075688"/>
          </a:xfrm>
          <a:prstGeom prst="ellipse">
            <a:avLst/>
          </a:prstGeom>
        </p:spPr>
        <p:txBody>
          <a:bodyPr anchor="ctr"/>
          <a:lstStyle>
            <a:lvl1pPr marL="0" indent="0" algn="l">
              <a:buNone/>
              <a:defRPr sz="900">
                <a:solidFill>
                  <a:schemeClr val="tx1"/>
                </a:solidFill>
              </a:defRPr>
            </a:lvl1pPr>
          </a:lstStyle>
          <a:p>
            <a:r>
              <a:rPr lang="en-US" dirty="0"/>
              <a:t>Step 1: Click icon to add picture</a:t>
            </a:r>
            <a:br>
              <a:rPr lang="en-US" dirty="0"/>
            </a:br>
            <a:r>
              <a:rPr lang="en-US" dirty="0"/>
              <a:t>Step 2: Go to View &gt;&gt; Slide Master and copy the gradient shapes, close the Slide Master and paste the gradient shapes on top of the selected image</a:t>
            </a:r>
          </a:p>
        </p:txBody>
      </p:sp>
      <p:sp>
        <p:nvSpPr>
          <p:cNvPr id="5" name="Oval 4">
            <a:extLst>
              <a:ext uri="{FF2B5EF4-FFF2-40B4-BE49-F238E27FC236}">
                <a16:creationId xmlns:a16="http://schemas.microsoft.com/office/drawing/2014/main" id="{D8BAC6B4-51B9-4B47-8996-D65FBF9EDB5F}"/>
              </a:ext>
            </a:extLst>
          </p:cNvPr>
          <p:cNvSpPr>
            <a:spLocks noChangeAspect="1"/>
          </p:cNvSpPr>
          <p:nvPr userDrawn="1"/>
        </p:nvSpPr>
        <p:spPr bwMode="invGray">
          <a:xfrm>
            <a:off x="338328" y="1824038"/>
            <a:ext cx="2075688" cy="2075688"/>
          </a:xfrm>
          <a:prstGeom prst="ellipse">
            <a:avLst/>
          </a:prstGeom>
          <a:gradFill>
            <a:gsLst>
              <a:gs pos="48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F6D67A50-8F02-4A68-A376-32DC985938EC}"/>
              </a:ext>
            </a:extLst>
          </p:cNvPr>
          <p:cNvSpPr>
            <a:spLocks noChangeAspect="1"/>
          </p:cNvSpPr>
          <p:nvPr/>
        </p:nvSpPr>
        <p:spPr bwMode="invGray">
          <a:xfrm>
            <a:off x="1069009" y="1398595"/>
            <a:ext cx="2075687" cy="2075688"/>
          </a:xfrm>
          <a:prstGeom prst="ellipse">
            <a:avLst/>
          </a:prstGeom>
          <a:gradFill flip="none" rotWithShape="1">
            <a:gsLst>
              <a:gs pos="43000">
                <a:schemeClr val="accent4">
                  <a:alpha val="13000"/>
                </a:schemeClr>
              </a:gs>
              <a:gs pos="8000">
                <a:schemeClr val="accent4"/>
              </a:gs>
              <a:gs pos="71000">
                <a:schemeClr val="accent4">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350727" y="1074738"/>
            <a:ext cx="5458968" cy="3493008"/>
          </a:xfrm>
        </p:spPr>
        <p:txBody>
          <a:bodyPr lIns="0" tIns="0" rIns="0" bIns="0" anchor="ctr"/>
          <a:lstStyle>
            <a:lvl1pPr marL="0" indent="0" algn="ctr">
              <a:buNone/>
              <a:defRPr>
                <a:latin typeface="Raleway Light" pitchFamily="2" charset="0"/>
              </a:defRPr>
            </a:lvl1pPr>
          </a:lstStyle>
          <a:p>
            <a:pPr lvl="0"/>
            <a:r>
              <a:rPr lang="en-US" dirty="0"/>
              <a:t>Quote/Introduction 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33316003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ara with desig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7EB26C2-51F4-4065-B6A9-87F434601DAA}"/>
              </a:ext>
            </a:extLst>
          </p:cNvPr>
          <p:cNvSpPr>
            <a:spLocks noChangeAspect="1"/>
          </p:cNvSpPr>
          <p:nvPr userDrawn="1"/>
        </p:nvSpPr>
        <p:spPr bwMode="invGray">
          <a:xfrm>
            <a:off x="6181530" y="2392656"/>
            <a:ext cx="886968" cy="886968"/>
          </a:xfrm>
          <a:prstGeom prst="ellipse">
            <a:avLst/>
          </a:prstGeom>
          <a:gradFill flip="none" rotWithShape="1">
            <a:gsLst>
              <a:gs pos="58000">
                <a:srgbClr val="039BDA">
                  <a:alpha val="30000"/>
                </a:srgbClr>
              </a:gs>
              <a:gs pos="9000">
                <a:schemeClr val="accent1"/>
              </a:gs>
              <a:gs pos="98000">
                <a:schemeClr val="accent1">
                  <a:alpha val="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93FF8DFD-45B0-4275-A8C1-385BB0860CAD}"/>
              </a:ext>
            </a:extLst>
          </p:cNvPr>
          <p:cNvSpPr>
            <a:spLocks noChangeAspect="1"/>
          </p:cNvSpPr>
          <p:nvPr userDrawn="1"/>
        </p:nvSpPr>
        <p:spPr bwMode="invGray">
          <a:xfrm>
            <a:off x="6539277" y="1276379"/>
            <a:ext cx="3047999" cy="3047999"/>
          </a:xfrm>
          <a:prstGeom prst="arc">
            <a:avLst>
              <a:gd name="adj1" fmla="val 5277044"/>
              <a:gd name="adj2" fmla="val 16275839"/>
            </a:avLst>
          </a:prstGeom>
          <a:ln w="47625">
            <a:gradFill flip="none" rotWithShape="1">
              <a:gsLst>
                <a:gs pos="0">
                  <a:schemeClr val="tx2">
                    <a:alpha val="0"/>
                  </a:schemeClr>
                </a:gs>
                <a:gs pos="50000">
                  <a:schemeClr val="accent6">
                    <a:lumMod val="25000"/>
                    <a:lumOff val="75000"/>
                  </a:schemeClr>
                </a:gs>
                <a:gs pos="6000">
                  <a:schemeClr val="accent6">
                    <a:lumMod val="25000"/>
                    <a:lumOff val="75000"/>
                    <a:alpha val="20000"/>
                  </a:schemeClr>
                </a:gs>
                <a:gs pos="94000">
                  <a:schemeClr val="accent6">
                    <a:lumMod val="25000"/>
                    <a:lumOff val="75000"/>
                    <a:alpha val="20000"/>
                  </a:schemeClr>
                </a:gs>
                <a:gs pos="100000">
                  <a:schemeClr val="tx2">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Oval 11">
            <a:extLst>
              <a:ext uri="{FF2B5EF4-FFF2-40B4-BE49-F238E27FC236}">
                <a16:creationId xmlns:a16="http://schemas.microsoft.com/office/drawing/2014/main" id="{FEA2561D-8307-4588-B581-F9B15BE8CF14}"/>
              </a:ext>
            </a:extLst>
          </p:cNvPr>
          <p:cNvSpPr>
            <a:spLocks noChangeAspect="1"/>
          </p:cNvSpPr>
          <p:nvPr userDrawn="1"/>
        </p:nvSpPr>
        <p:spPr bwMode="invGray">
          <a:xfrm>
            <a:off x="6850080" y="3660489"/>
            <a:ext cx="886968" cy="886968"/>
          </a:xfrm>
          <a:prstGeom prst="ellipse">
            <a:avLst/>
          </a:prstGeom>
          <a:gradFill flip="none" rotWithShape="1">
            <a:gsLst>
              <a:gs pos="58000">
                <a:srgbClr val="039BDA">
                  <a:alpha val="30000"/>
                </a:srgbClr>
              </a:gs>
              <a:gs pos="9000">
                <a:schemeClr val="accent1"/>
              </a:gs>
              <a:gs pos="84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C2EA899-5726-4F3E-A809-0837BD902FD6}"/>
              </a:ext>
            </a:extLst>
          </p:cNvPr>
          <p:cNvSpPr>
            <a:spLocks noChangeAspect="1"/>
          </p:cNvSpPr>
          <p:nvPr userDrawn="1"/>
        </p:nvSpPr>
        <p:spPr bwMode="invGray">
          <a:xfrm>
            <a:off x="6850080" y="1089026"/>
            <a:ext cx="886968" cy="886968"/>
          </a:xfrm>
          <a:prstGeom prst="ellipse">
            <a:avLst/>
          </a:prstGeom>
          <a:gradFill flip="none" rotWithShape="1">
            <a:gsLst>
              <a:gs pos="58000">
                <a:srgbClr val="039BDA">
                  <a:alpha val="30000"/>
                </a:srgbClr>
              </a:gs>
              <a:gs pos="9000">
                <a:schemeClr val="accent1"/>
              </a:gs>
              <a:gs pos="89000">
                <a:schemeClr val="accent1">
                  <a:alpha val="0"/>
                </a:schemeClr>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20674" y="1074738"/>
            <a:ext cx="5669280" cy="1005840"/>
          </a:xfrm>
        </p:spPr>
        <p:txBody>
          <a:bodyPr lIns="0" tIns="0" rIns="0" bIns="0" anchor="ctr"/>
          <a:lstStyle>
            <a:lvl1pPr marL="0" indent="0" algn="l">
              <a:buNone/>
              <a:defRPr>
                <a:latin typeface="Raleway Light" pitchFamily="2" charset="0"/>
              </a:defRPr>
            </a:lvl1pPr>
          </a:lstStyle>
          <a:p>
            <a:pPr lvl="0"/>
            <a:r>
              <a:rPr lang="en-US" dirty="0"/>
              <a:t>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8" name="Text Placeholder 5">
            <a:extLst>
              <a:ext uri="{FF2B5EF4-FFF2-40B4-BE49-F238E27FC236}">
                <a16:creationId xmlns:a16="http://schemas.microsoft.com/office/drawing/2014/main" id="{D36EF7ED-6900-4FD5-AA62-B93F5B77D31D}"/>
              </a:ext>
            </a:extLst>
          </p:cNvPr>
          <p:cNvSpPr>
            <a:spLocks noGrp="1"/>
          </p:cNvSpPr>
          <p:nvPr>
            <p:ph type="body" sz="quarter" idx="13" hasCustomPrompt="1"/>
          </p:nvPr>
        </p:nvSpPr>
        <p:spPr bwMode="invGray">
          <a:xfrm>
            <a:off x="320674" y="2320050"/>
            <a:ext cx="5669280" cy="1005840"/>
          </a:xfrm>
        </p:spPr>
        <p:txBody>
          <a:bodyPr lIns="0" tIns="0" rIns="0" bIns="0" anchor="ctr"/>
          <a:lstStyle>
            <a:lvl1pPr marL="0" indent="0" algn="l">
              <a:buNone/>
              <a:defRPr>
                <a:latin typeface="Raleway Light" pitchFamily="2" charset="0"/>
              </a:defRPr>
            </a:lvl1pPr>
          </a:lstStyle>
          <a:p>
            <a:pPr lvl="0"/>
            <a:r>
              <a:rPr lang="en-US" dirty="0"/>
              <a:t>Text</a:t>
            </a:r>
          </a:p>
        </p:txBody>
      </p:sp>
      <p:sp>
        <p:nvSpPr>
          <p:cNvPr id="9" name="Text Placeholder 5">
            <a:extLst>
              <a:ext uri="{FF2B5EF4-FFF2-40B4-BE49-F238E27FC236}">
                <a16:creationId xmlns:a16="http://schemas.microsoft.com/office/drawing/2014/main" id="{ED4A2992-ECB4-49A6-8DA5-345891EC76FE}"/>
              </a:ext>
            </a:extLst>
          </p:cNvPr>
          <p:cNvSpPr>
            <a:spLocks noGrp="1"/>
          </p:cNvSpPr>
          <p:nvPr>
            <p:ph type="body" sz="quarter" idx="14" hasCustomPrompt="1"/>
          </p:nvPr>
        </p:nvSpPr>
        <p:spPr bwMode="invGray">
          <a:xfrm>
            <a:off x="320674" y="3565362"/>
            <a:ext cx="5669280" cy="1005840"/>
          </a:xfrm>
        </p:spPr>
        <p:txBody>
          <a:bodyPr lIns="0" tIns="0" rIns="0" bIns="0" anchor="ctr"/>
          <a:lstStyle>
            <a:lvl1pPr marL="0" indent="0" algn="l">
              <a:buNone/>
              <a:defRPr>
                <a:latin typeface="Raleway Light" pitchFamily="2" charset="0"/>
              </a:defRPr>
            </a:lvl1pPr>
          </a:lstStyle>
          <a:p>
            <a:pPr lvl="0"/>
            <a:r>
              <a:rPr lang="en-US" dirty="0"/>
              <a:t>Text</a:t>
            </a:r>
          </a:p>
        </p:txBody>
      </p:sp>
    </p:spTree>
    <p:extLst>
      <p:ext uri="{BB962C8B-B14F-4D97-AF65-F5344CB8AC3E}">
        <p14:creationId xmlns:p14="http://schemas.microsoft.com/office/powerpoint/2010/main" val="39094113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s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320054" y="131314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22" name="Picture Placeholder 3">
            <a:extLst>
              <a:ext uri="{FF2B5EF4-FFF2-40B4-BE49-F238E27FC236}">
                <a16:creationId xmlns:a16="http://schemas.microsoft.com/office/drawing/2014/main" id="{95F79ED8-DE62-4265-BF98-CA8F3250F44E}"/>
              </a:ext>
            </a:extLst>
          </p:cNvPr>
          <p:cNvSpPr>
            <a:spLocks noGrp="1" noChangeAspect="1"/>
          </p:cNvSpPr>
          <p:nvPr>
            <p:ph type="pic" sz="quarter" idx="15" hasCustomPrompt="1"/>
          </p:nvPr>
        </p:nvSpPr>
        <p:spPr bwMode="invGray">
          <a:xfrm>
            <a:off x="320054"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23" name="Picture Placeholder 3">
            <a:extLst>
              <a:ext uri="{FF2B5EF4-FFF2-40B4-BE49-F238E27FC236}">
                <a16:creationId xmlns:a16="http://schemas.microsoft.com/office/drawing/2014/main" id="{8079FDD0-E93A-4BF9-AE06-64395560F12E}"/>
              </a:ext>
            </a:extLst>
          </p:cNvPr>
          <p:cNvSpPr>
            <a:spLocks noGrp="1" noChangeAspect="1"/>
          </p:cNvSpPr>
          <p:nvPr>
            <p:ph type="pic" sz="quarter" idx="16" hasCustomPrompt="1"/>
          </p:nvPr>
        </p:nvSpPr>
        <p:spPr bwMode="invGray">
          <a:xfrm>
            <a:off x="7610829" y="131024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24" name="Picture Placeholder 3">
            <a:extLst>
              <a:ext uri="{FF2B5EF4-FFF2-40B4-BE49-F238E27FC236}">
                <a16:creationId xmlns:a16="http://schemas.microsoft.com/office/drawing/2014/main" id="{23DF603E-3B4A-4E51-8C9E-306B088CC2B0}"/>
              </a:ext>
            </a:extLst>
          </p:cNvPr>
          <p:cNvSpPr>
            <a:spLocks noGrp="1" noChangeAspect="1"/>
          </p:cNvSpPr>
          <p:nvPr>
            <p:ph type="pic" sz="quarter" idx="17" hasCustomPrompt="1"/>
          </p:nvPr>
        </p:nvSpPr>
        <p:spPr bwMode="invGray">
          <a:xfrm>
            <a:off x="7610829"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15" name="Oval 14">
            <a:extLst>
              <a:ext uri="{FF2B5EF4-FFF2-40B4-BE49-F238E27FC236}">
                <a16:creationId xmlns:a16="http://schemas.microsoft.com/office/drawing/2014/main" id="{AD321218-61CD-4A7C-A430-F5A1DDE9AD9B}"/>
              </a:ext>
            </a:extLst>
          </p:cNvPr>
          <p:cNvSpPr>
            <a:spLocks noChangeAspect="1"/>
          </p:cNvSpPr>
          <p:nvPr userDrawn="1"/>
        </p:nvSpPr>
        <p:spPr bwMode="invGray">
          <a:xfrm>
            <a:off x="315482" y="1316736"/>
            <a:ext cx="1197864" cy="1197864"/>
          </a:xfrm>
          <a:prstGeom prst="ellipse">
            <a:avLst/>
          </a:prstGeom>
          <a:gradFill flip="none" rotWithShape="1">
            <a:gsLst>
              <a:gs pos="47000">
                <a:schemeClr val="accent1">
                  <a:alpha val="0"/>
                </a:schemeClr>
              </a:gs>
              <a:gs pos="0">
                <a:schemeClr val="accent1"/>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5" name="Oval 24">
            <a:extLst>
              <a:ext uri="{FF2B5EF4-FFF2-40B4-BE49-F238E27FC236}">
                <a16:creationId xmlns:a16="http://schemas.microsoft.com/office/drawing/2014/main" id="{835E1044-5A44-4BFE-89AF-ACDEEA2B4BF2}"/>
              </a:ext>
            </a:extLst>
          </p:cNvPr>
          <p:cNvSpPr>
            <a:spLocks noChangeAspect="1"/>
          </p:cNvSpPr>
          <p:nvPr userDrawn="1"/>
        </p:nvSpPr>
        <p:spPr bwMode="invGray">
          <a:xfrm>
            <a:off x="315482" y="3163824"/>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6" name="Oval 25">
            <a:extLst>
              <a:ext uri="{FF2B5EF4-FFF2-40B4-BE49-F238E27FC236}">
                <a16:creationId xmlns:a16="http://schemas.microsoft.com/office/drawing/2014/main" id="{058BCB6D-0CAC-42F5-AA2A-440E5D9D92B4}"/>
              </a:ext>
            </a:extLst>
          </p:cNvPr>
          <p:cNvSpPr>
            <a:spLocks noChangeAspect="1"/>
          </p:cNvSpPr>
          <p:nvPr userDrawn="1"/>
        </p:nvSpPr>
        <p:spPr bwMode="invGray">
          <a:xfrm>
            <a:off x="7606257" y="3163824"/>
            <a:ext cx="1197864" cy="1197864"/>
          </a:xfrm>
          <a:prstGeom prst="ellipse">
            <a:avLst/>
          </a:prstGeom>
          <a:gradFill flip="none" rotWithShape="1">
            <a:gsLst>
              <a:gs pos="47000">
                <a:schemeClr val="accent3">
                  <a:alpha val="0"/>
                </a:schemeClr>
              </a:gs>
              <a:gs pos="800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7" name="Oval 26">
            <a:extLst>
              <a:ext uri="{FF2B5EF4-FFF2-40B4-BE49-F238E27FC236}">
                <a16:creationId xmlns:a16="http://schemas.microsoft.com/office/drawing/2014/main" id="{74BE5BC6-9E7F-4FC5-9732-D81384AB690C}"/>
              </a:ext>
            </a:extLst>
          </p:cNvPr>
          <p:cNvSpPr>
            <a:spLocks noChangeAspect="1"/>
          </p:cNvSpPr>
          <p:nvPr userDrawn="1"/>
        </p:nvSpPr>
        <p:spPr bwMode="invGray">
          <a:xfrm>
            <a:off x="7606257" y="1305676"/>
            <a:ext cx="1197864" cy="1197864"/>
          </a:xfrm>
          <a:prstGeom prst="ellipse">
            <a:avLst/>
          </a:prstGeom>
          <a:gradFill flip="none" rotWithShape="1">
            <a:gsLst>
              <a:gs pos="47000">
                <a:schemeClr val="accent2">
                  <a:alpha val="0"/>
                </a:schemeClr>
              </a:gs>
              <a:gs pos="1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1676400" y="1083616"/>
            <a:ext cx="2838231" cy="1645920"/>
          </a:xfrm>
        </p:spPr>
        <p:txBody>
          <a:bodyPr lIns="0" tIns="0" rIns="0" bIns="0" anchor="ctr"/>
          <a:lstStyle>
            <a:lvl1pPr marL="0" indent="0">
              <a:buNone/>
              <a:defRPr>
                <a:latin typeface="Raleway Light" pitchFamily="2" charset="0"/>
              </a:defRPr>
            </a:lvl1pPr>
          </a:lstStyle>
          <a:p>
            <a:pPr lvl="0"/>
            <a:r>
              <a:rPr lang="en-US" dirty="0"/>
              <a:t>Text</a:t>
            </a:r>
          </a:p>
        </p:txBody>
      </p:sp>
      <p:sp>
        <p:nvSpPr>
          <p:cNvPr id="19" name="Text Placeholder 5">
            <a:extLst>
              <a:ext uri="{FF2B5EF4-FFF2-40B4-BE49-F238E27FC236}">
                <a16:creationId xmlns:a16="http://schemas.microsoft.com/office/drawing/2014/main" id="{81DB8866-7A09-49FF-8B8F-A2030E186C7D}"/>
              </a:ext>
            </a:extLst>
          </p:cNvPr>
          <p:cNvSpPr>
            <a:spLocks noGrp="1"/>
          </p:cNvSpPr>
          <p:nvPr>
            <p:ph type="body" sz="quarter" idx="12" hasCustomPrompt="1"/>
          </p:nvPr>
        </p:nvSpPr>
        <p:spPr bwMode="invGray">
          <a:xfrm>
            <a:off x="1676400" y="2926080"/>
            <a:ext cx="2838231" cy="1645920"/>
          </a:xfrm>
        </p:spPr>
        <p:txBody>
          <a:bodyPr lIns="0" tIns="0" rIns="0" bIns="0" anchor="ctr"/>
          <a:lstStyle>
            <a:lvl1pPr marL="0" indent="0">
              <a:buNone/>
              <a:defRPr>
                <a:latin typeface="Raleway Light" pitchFamily="2" charset="0"/>
              </a:defRPr>
            </a:lvl1pPr>
          </a:lstStyle>
          <a:p>
            <a:pPr lvl="0"/>
            <a:r>
              <a:rPr lang="en-US" dirty="0"/>
              <a:t>Text</a:t>
            </a:r>
          </a:p>
        </p:txBody>
      </p:sp>
      <p:sp>
        <p:nvSpPr>
          <p:cNvPr id="20" name="Text Placeholder 5">
            <a:extLst>
              <a:ext uri="{FF2B5EF4-FFF2-40B4-BE49-F238E27FC236}">
                <a16:creationId xmlns:a16="http://schemas.microsoft.com/office/drawing/2014/main" id="{2E07EB45-86F8-4B7E-B80F-413B61F063C2}"/>
              </a:ext>
            </a:extLst>
          </p:cNvPr>
          <p:cNvSpPr>
            <a:spLocks noGrp="1"/>
          </p:cNvSpPr>
          <p:nvPr>
            <p:ph type="body" sz="quarter" idx="13" hasCustomPrompt="1"/>
          </p:nvPr>
        </p:nvSpPr>
        <p:spPr bwMode="invGray">
          <a:xfrm>
            <a:off x="4639408" y="1083616"/>
            <a:ext cx="2838231" cy="1645920"/>
          </a:xfrm>
        </p:spPr>
        <p:txBody>
          <a:bodyPr lIns="0" tIns="0" rIns="0" bIns="0" anchor="ctr"/>
          <a:lstStyle>
            <a:lvl1pPr marL="0" indent="0" algn="r">
              <a:buNone/>
              <a:defRPr>
                <a:latin typeface="Raleway Light" pitchFamily="2" charset="0"/>
              </a:defRPr>
            </a:lvl1pPr>
          </a:lstStyle>
          <a:p>
            <a:pPr lvl="0"/>
            <a:r>
              <a:rPr lang="en-US" dirty="0"/>
              <a:t>Text</a:t>
            </a:r>
          </a:p>
        </p:txBody>
      </p:sp>
      <p:sp>
        <p:nvSpPr>
          <p:cNvPr id="21" name="Text Placeholder 5">
            <a:extLst>
              <a:ext uri="{FF2B5EF4-FFF2-40B4-BE49-F238E27FC236}">
                <a16:creationId xmlns:a16="http://schemas.microsoft.com/office/drawing/2014/main" id="{3E432386-8EA5-4AD4-BF83-1A3847D5D488}"/>
              </a:ext>
            </a:extLst>
          </p:cNvPr>
          <p:cNvSpPr>
            <a:spLocks noGrp="1"/>
          </p:cNvSpPr>
          <p:nvPr>
            <p:ph type="body" sz="quarter" idx="14" hasCustomPrompt="1"/>
          </p:nvPr>
        </p:nvSpPr>
        <p:spPr bwMode="invGray">
          <a:xfrm>
            <a:off x="4639408" y="2926080"/>
            <a:ext cx="2838231" cy="1645920"/>
          </a:xfrm>
        </p:spPr>
        <p:txBody>
          <a:bodyPr lIns="0" tIns="0" rIns="0" bIns="0" anchor="ctr"/>
          <a:lstStyle>
            <a:lvl1pPr marL="0" indent="0" algn="r">
              <a:buNone/>
              <a:defRPr>
                <a:latin typeface="Raleway Light" pitchFamily="2" charset="0"/>
              </a:defRPr>
            </a:lvl1pPr>
          </a:lstStyle>
          <a:p>
            <a:pPr lvl="0"/>
            <a:r>
              <a:rPr lang="en-US" dirty="0"/>
              <a:t>Text</a:t>
            </a:r>
          </a:p>
        </p:txBody>
      </p:sp>
      <p:sp>
        <p:nvSpPr>
          <p:cNvPr id="16" name="Text Placeholder 4">
            <a:extLst>
              <a:ext uri="{FF2B5EF4-FFF2-40B4-BE49-F238E27FC236}">
                <a16:creationId xmlns:a16="http://schemas.microsoft.com/office/drawing/2014/main" id="{CDA63899-2D8B-4E37-94CE-787B7D2481BD}"/>
              </a:ext>
            </a:extLst>
          </p:cNvPr>
          <p:cNvSpPr>
            <a:spLocks noGrp="1"/>
          </p:cNvSpPr>
          <p:nvPr>
            <p:ph type="body" sz="quarter" idx="18"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9364462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images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706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0" name="Picture Placeholder 3">
            <a:extLst>
              <a:ext uri="{FF2B5EF4-FFF2-40B4-BE49-F238E27FC236}">
                <a16:creationId xmlns:a16="http://schemas.microsoft.com/office/drawing/2014/main" id="{0084BE70-235A-4A84-BDB3-2A7C9EDFF3D1}"/>
              </a:ext>
            </a:extLst>
          </p:cNvPr>
          <p:cNvSpPr>
            <a:spLocks noGrp="1" noChangeAspect="1"/>
          </p:cNvSpPr>
          <p:nvPr>
            <p:ph type="pic" sz="quarter" idx="19" hasCustomPrompt="1"/>
          </p:nvPr>
        </p:nvSpPr>
        <p:spPr bwMode="invGray">
          <a:xfrm>
            <a:off x="2865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1" name="Picture Placeholder 3">
            <a:extLst>
              <a:ext uri="{FF2B5EF4-FFF2-40B4-BE49-F238E27FC236}">
                <a16:creationId xmlns:a16="http://schemas.microsoft.com/office/drawing/2014/main" id="{B21D74B9-8621-4C24-8533-7BE723A60770}"/>
              </a:ext>
            </a:extLst>
          </p:cNvPr>
          <p:cNvSpPr>
            <a:spLocks noGrp="1" noChangeAspect="1"/>
          </p:cNvSpPr>
          <p:nvPr>
            <p:ph type="pic" sz="quarter" idx="20" hasCustomPrompt="1"/>
          </p:nvPr>
        </p:nvSpPr>
        <p:spPr bwMode="invGray">
          <a:xfrm>
            <a:off x="5073164"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2" name="Picture Placeholder 3">
            <a:extLst>
              <a:ext uri="{FF2B5EF4-FFF2-40B4-BE49-F238E27FC236}">
                <a16:creationId xmlns:a16="http://schemas.microsoft.com/office/drawing/2014/main" id="{87ECCD5F-585C-4256-9B5B-49C97CB57375}"/>
              </a:ext>
            </a:extLst>
          </p:cNvPr>
          <p:cNvSpPr>
            <a:spLocks noGrp="1" noChangeAspect="1"/>
          </p:cNvSpPr>
          <p:nvPr>
            <p:ph type="pic" sz="quarter" idx="21" hasCustomPrompt="1"/>
          </p:nvPr>
        </p:nvSpPr>
        <p:spPr bwMode="invGray">
          <a:xfrm>
            <a:off x="72339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5" name="Oval 4">
            <a:extLst>
              <a:ext uri="{FF2B5EF4-FFF2-40B4-BE49-F238E27FC236}">
                <a16:creationId xmlns:a16="http://schemas.microsoft.com/office/drawing/2014/main" id="{9525D430-C43C-4729-86E5-DEA9E9E60E43}"/>
              </a:ext>
            </a:extLst>
          </p:cNvPr>
          <p:cNvSpPr>
            <a:spLocks noChangeAspect="1"/>
          </p:cNvSpPr>
          <p:nvPr userDrawn="1"/>
        </p:nvSpPr>
        <p:spPr bwMode="invGray">
          <a:xfrm>
            <a:off x="704088" y="1078992"/>
            <a:ext cx="1197864" cy="1197864"/>
          </a:xfrm>
          <a:prstGeom prst="ellipse">
            <a:avLst/>
          </a:prstGeom>
          <a:gradFill>
            <a:gsLst>
              <a:gs pos="47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FD6F98B-7844-403D-B366-D998D999F999}"/>
              </a:ext>
            </a:extLst>
          </p:cNvPr>
          <p:cNvSpPr>
            <a:spLocks noChangeAspect="1"/>
          </p:cNvSpPr>
          <p:nvPr userDrawn="1"/>
        </p:nvSpPr>
        <p:spPr bwMode="invGray">
          <a:xfrm>
            <a:off x="5074920" y="1078992"/>
            <a:ext cx="1197864" cy="1197864"/>
          </a:xfrm>
          <a:prstGeom prst="ellipse">
            <a:avLst/>
          </a:prstGeom>
          <a:gradFill>
            <a:gsLst>
              <a:gs pos="47000">
                <a:schemeClr val="accent2">
                  <a:alpha val="0"/>
                </a:schemeClr>
              </a:gs>
              <a:gs pos="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068B072-953A-47FF-A114-8E7D56DE298E}"/>
              </a:ext>
            </a:extLst>
          </p:cNvPr>
          <p:cNvSpPr>
            <a:spLocks noChangeAspect="1"/>
          </p:cNvSpPr>
          <p:nvPr userDrawn="1"/>
        </p:nvSpPr>
        <p:spPr bwMode="invGray">
          <a:xfrm>
            <a:off x="7232904" y="1078992"/>
            <a:ext cx="1197864" cy="1197864"/>
          </a:xfrm>
          <a:prstGeom prst="ellipse">
            <a:avLst/>
          </a:prstGeom>
          <a:gradFill>
            <a:gsLst>
              <a:gs pos="47000">
                <a:schemeClr val="accent3">
                  <a:alpha val="0"/>
                </a:schemeClr>
              </a:gs>
              <a:gs pos="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E232DF0-A5F7-42CE-A8B7-B50478ADC87D}"/>
              </a:ext>
            </a:extLst>
          </p:cNvPr>
          <p:cNvSpPr>
            <a:spLocks noChangeAspect="1"/>
          </p:cNvSpPr>
          <p:nvPr userDrawn="1"/>
        </p:nvSpPr>
        <p:spPr bwMode="invGray">
          <a:xfrm>
            <a:off x="2862072" y="1078992"/>
            <a:ext cx="1197864" cy="1197864"/>
          </a:xfrm>
          <a:prstGeom prst="ellipse">
            <a:avLst/>
          </a:prstGeom>
          <a:gradFill>
            <a:gsLst>
              <a:gs pos="47000">
                <a:schemeClr val="accent4">
                  <a:alpha val="0"/>
                </a:schemeClr>
              </a:gs>
              <a:gs pos="0">
                <a:schemeClr val="accent4"/>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C09B28-0925-453E-8BD4-72CDB513A74E}"/>
              </a:ext>
            </a:extLst>
          </p:cNvPr>
          <p:cNvSpPr>
            <a:spLocks noGrp="1"/>
          </p:cNvSpPr>
          <p:nvPr userDrawn="1">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userDrawn="1">
            <p:ph type="body" sz="quarter" idx="11" hasCustomPrompt="1"/>
          </p:nvPr>
        </p:nvSpPr>
        <p:spPr bwMode="invGray">
          <a:xfrm>
            <a:off x="333252" y="2721928"/>
            <a:ext cx="1956816" cy="1847088"/>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userDrawn="1">
            <p:ph type="body" sz="quarter" idx="12" hasCustomPrompt="1"/>
          </p:nvPr>
        </p:nvSpPr>
        <p:spPr bwMode="invGray">
          <a:xfrm>
            <a:off x="333252" y="2373924"/>
            <a:ext cx="1956816" cy="274320"/>
          </a:xfrm>
        </p:spPr>
        <p:txBody>
          <a:bodyPr lIns="0" tIns="0" rIns="0" bIns="0" anchor="ctr"/>
          <a:lstStyle>
            <a:lvl1pPr marL="0" indent="0" algn="ctr">
              <a:buNone/>
              <a:defRPr sz="1200">
                <a:solidFill>
                  <a:schemeClr val="accent1"/>
                </a:solidFill>
                <a:latin typeface="+mj-lt"/>
              </a:defRPr>
            </a:lvl1pPr>
          </a:lstStyle>
          <a:p>
            <a:pPr lvl="0"/>
            <a:r>
              <a:rPr lang="en-US" dirty="0"/>
              <a:t>Text or Name</a:t>
            </a:r>
          </a:p>
        </p:txBody>
      </p:sp>
      <p:sp>
        <p:nvSpPr>
          <p:cNvPr id="16" name="Text Placeholder 5">
            <a:extLst>
              <a:ext uri="{FF2B5EF4-FFF2-40B4-BE49-F238E27FC236}">
                <a16:creationId xmlns:a16="http://schemas.microsoft.com/office/drawing/2014/main" id="{ACD32266-B506-4017-85D4-6D3B7BFD84BB}"/>
              </a:ext>
            </a:extLst>
          </p:cNvPr>
          <p:cNvSpPr>
            <a:spLocks noGrp="1"/>
          </p:cNvSpPr>
          <p:nvPr userDrawn="1">
            <p:ph type="body" sz="quarter" idx="13" hasCustomPrompt="1"/>
          </p:nvPr>
        </p:nvSpPr>
        <p:spPr bwMode="invGray">
          <a:xfrm>
            <a:off x="2504899" y="2721928"/>
            <a:ext cx="1956816" cy="1847088"/>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17" name="Text Placeholder 5">
            <a:extLst>
              <a:ext uri="{FF2B5EF4-FFF2-40B4-BE49-F238E27FC236}">
                <a16:creationId xmlns:a16="http://schemas.microsoft.com/office/drawing/2014/main" id="{EF3D9A09-E93B-484F-B386-63D774A061AD}"/>
              </a:ext>
            </a:extLst>
          </p:cNvPr>
          <p:cNvSpPr>
            <a:spLocks noGrp="1"/>
          </p:cNvSpPr>
          <p:nvPr userDrawn="1">
            <p:ph type="body" sz="quarter" idx="14" hasCustomPrompt="1"/>
          </p:nvPr>
        </p:nvSpPr>
        <p:spPr bwMode="invGray">
          <a:xfrm>
            <a:off x="2504899" y="2373924"/>
            <a:ext cx="1956816" cy="274320"/>
          </a:xfrm>
        </p:spPr>
        <p:txBody>
          <a:bodyPr lIns="0" tIns="0" rIns="0" bIns="0" anchor="ctr"/>
          <a:lstStyle>
            <a:lvl1pPr marL="0" indent="0" algn="ctr">
              <a:buNone/>
              <a:defRPr sz="1200">
                <a:solidFill>
                  <a:schemeClr val="accent4"/>
                </a:solidFill>
                <a:latin typeface="+mj-lt"/>
              </a:defRPr>
            </a:lvl1pPr>
          </a:lstStyle>
          <a:p>
            <a:pPr lvl="0"/>
            <a:r>
              <a:rPr lang="en-US" dirty="0"/>
              <a:t>Text or Name</a:t>
            </a:r>
          </a:p>
        </p:txBody>
      </p:sp>
      <p:sp>
        <p:nvSpPr>
          <p:cNvPr id="18" name="Text Placeholder 5">
            <a:extLst>
              <a:ext uri="{FF2B5EF4-FFF2-40B4-BE49-F238E27FC236}">
                <a16:creationId xmlns:a16="http://schemas.microsoft.com/office/drawing/2014/main" id="{9643D738-DC84-4B6E-8D85-DB4008829909}"/>
              </a:ext>
            </a:extLst>
          </p:cNvPr>
          <p:cNvSpPr>
            <a:spLocks noGrp="1"/>
          </p:cNvSpPr>
          <p:nvPr userDrawn="1">
            <p:ph type="body" sz="quarter" idx="15" hasCustomPrompt="1"/>
          </p:nvPr>
        </p:nvSpPr>
        <p:spPr bwMode="invGray">
          <a:xfrm>
            <a:off x="4676546" y="2721928"/>
            <a:ext cx="1956816" cy="1847088"/>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25" name="Text Placeholder 5">
            <a:extLst>
              <a:ext uri="{FF2B5EF4-FFF2-40B4-BE49-F238E27FC236}">
                <a16:creationId xmlns:a16="http://schemas.microsoft.com/office/drawing/2014/main" id="{C69CB2B6-4B44-44E8-8312-78C8DCE900DC}"/>
              </a:ext>
            </a:extLst>
          </p:cNvPr>
          <p:cNvSpPr>
            <a:spLocks noGrp="1"/>
          </p:cNvSpPr>
          <p:nvPr userDrawn="1">
            <p:ph type="body" sz="quarter" idx="16" hasCustomPrompt="1"/>
          </p:nvPr>
        </p:nvSpPr>
        <p:spPr bwMode="invGray">
          <a:xfrm>
            <a:off x="4676546" y="2373924"/>
            <a:ext cx="1956816" cy="274320"/>
          </a:xfrm>
        </p:spPr>
        <p:txBody>
          <a:bodyPr lIns="0" tIns="0" rIns="0" bIns="0" anchor="ctr"/>
          <a:lstStyle>
            <a:lvl1pPr marL="0" indent="0" algn="ctr">
              <a:buNone/>
              <a:defRPr sz="1200">
                <a:solidFill>
                  <a:schemeClr val="accent2"/>
                </a:solidFill>
                <a:latin typeface="+mj-lt"/>
              </a:defRPr>
            </a:lvl1pPr>
          </a:lstStyle>
          <a:p>
            <a:pPr lvl="0"/>
            <a:r>
              <a:rPr lang="en-US" dirty="0"/>
              <a:t>Text or Name</a:t>
            </a:r>
          </a:p>
        </p:txBody>
      </p:sp>
      <p:sp>
        <p:nvSpPr>
          <p:cNvPr id="26" name="Text Placeholder 5">
            <a:extLst>
              <a:ext uri="{FF2B5EF4-FFF2-40B4-BE49-F238E27FC236}">
                <a16:creationId xmlns:a16="http://schemas.microsoft.com/office/drawing/2014/main" id="{F6ACF818-5DC5-469C-BD9D-38C2BED2F786}"/>
              </a:ext>
            </a:extLst>
          </p:cNvPr>
          <p:cNvSpPr>
            <a:spLocks noGrp="1"/>
          </p:cNvSpPr>
          <p:nvPr userDrawn="1">
            <p:ph type="body" sz="quarter" idx="17" hasCustomPrompt="1"/>
          </p:nvPr>
        </p:nvSpPr>
        <p:spPr bwMode="invGray">
          <a:xfrm>
            <a:off x="6848192" y="2721928"/>
            <a:ext cx="1956816" cy="1847088"/>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27" name="Text Placeholder 5">
            <a:extLst>
              <a:ext uri="{FF2B5EF4-FFF2-40B4-BE49-F238E27FC236}">
                <a16:creationId xmlns:a16="http://schemas.microsoft.com/office/drawing/2014/main" id="{52343530-9785-4BA5-AB3D-ED1A31D4EC71}"/>
              </a:ext>
            </a:extLst>
          </p:cNvPr>
          <p:cNvSpPr>
            <a:spLocks noGrp="1"/>
          </p:cNvSpPr>
          <p:nvPr userDrawn="1">
            <p:ph type="body" sz="quarter" idx="18" hasCustomPrompt="1"/>
          </p:nvPr>
        </p:nvSpPr>
        <p:spPr bwMode="invGray">
          <a:xfrm>
            <a:off x="6848192" y="2373924"/>
            <a:ext cx="1956816" cy="274320"/>
          </a:xfrm>
        </p:spPr>
        <p:txBody>
          <a:bodyPr lIns="0" tIns="0" rIns="0" bIns="0" anchor="ctr"/>
          <a:lstStyle>
            <a:lvl1pPr marL="0" indent="0" algn="ctr">
              <a:buNone/>
              <a:defRPr sz="1200">
                <a:solidFill>
                  <a:schemeClr val="accent3"/>
                </a:solidFill>
                <a:latin typeface="+mj-lt"/>
              </a:defRPr>
            </a:lvl1pPr>
          </a:lstStyle>
          <a:p>
            <a:pPr lvl="0"/>
            <a:r>
              <a:rPr lang="en-US" dirty="0"/>
              <a:t>Text or Name</a:t>
            </a:r>
          </a:p>
        </p:txBody>
      </p:sp>
      <p:sp>
        <p:nvSpPr>
          <p:cNvPr id="19" name="Text Placeholder 4">
            <a:extLst>
              <a:ext uri="{FF2B5EF4-FFF2-40B4-BE49-F238E27FC236}">
                <a16:creationId xmlns:a16="http://schemas.microsoft.com/office/drawing/2014/main" id="{642359BD-0C60-4B41-9186-D3A8E07117B2}"/>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61503438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s 3">
    <p:spTree>
      <p:nvGrpSpPr>
        <p:cNvPr id="1" name=""/>
        <p:cNvGrpSpPr/>
        <p:nvPr/>
      </p:nvGrpSpPr>
      <p:grpSpPr>
        <a:xfrm>
          <a:off x="0" y="0"/>
          <a:ext cx="0" cy="0"/>
          <a:chOff x="0" y="0"/>
          <a:chExt cx="0" cy="0"/>
        </a:xfrm>
      </p:grpSpPr>
      <p:sp>
        <p:nvSpPr>
          <p:cNvPr id="63" name="Picture Placeholder 3">
            <a:extLst>
              <a:ext uri="{FF2B5EF4-FFF2-40B4-BE49-F238E27FC236}">
                <a16:creationId xmlns:a16="http://schemas.microsoft.com/office/drawing/2014/main" id="{878B2F4C-301A-408C-8855-A7AF9EB8E00F}"/>
              </a:ext>
            </a:extLst>
          </p:cNvPr>
          <p:cNvSpPr>
            <a:spLocks noGrp="1" noChangeAspect="1"/>
          </p:cNvSpPr>
          <p:nvPr>
            <p:ph type="pic" sz="quarter" idx="21" hasCustomPrompt="1"/>
          </p:nvPr>
        </p:nvSpPr>
        <p:spPr bwMode="invGray">
          <a:xfrm>
            <a:off x="7227668"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61" name="Picture Placeholder 3">
            <a:extLst>
              <a:ext uri="{FF2B5EF4-FFF2-40B4-BE49-F238E27FC236}">
                <a16:creationId xmlns:a16="http://schemas.microsoft.com/office/drawing/2014/main" id="{77537E8F-8975-4A18-9813-D10B75751278}"/>
              </a:ext>
            </a:extLst>
          </p:cNvPr>
          <p:cNvSpPr>
            <a:spLocks noGrp="1" noChangeAspect="1"/>
          </p:cNvSpPr>
          <p:nvPr>
            <p:ph type="pic" sz="quarter" idx="19" hasCustomPrompt="1"/>
          </p:nvPr>
        </p:nvSpPr>
        <p:spPr bwMode="invGray">
          <a:xfrm>
            <a:off x="2884375"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62" name="Picture Placeholder 3">
            <a:extLst>
              <a:ext uri="{FF2B5EF4-FFF2-40B4-BE49-F238E27FC236}">
                <a16:creationId xmlns:a16="http://schemas.microsoft.com/office/drawing/2014/main" id="{427954B6-42E4-49AC-A8CC-2B56F6B24301}"/>
              </a:ext>
            </a:extLst>
          </p:cNvPr>
          <p:cNvSpPr>
            <a:spLocks noGrp="1" noChangeAspect="1"/>
          </p:cNvSpPr>
          <p:nvPr>
            <p:ph type="pic" sz="quarter" idx="20" hasCustomPrompt="1"/>
          </p:nvPr>
        </p:nvSpPr>
        <p:spPr bwMode="invGray">
          <a:xfrm>
            <a:off x="5056022"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invGray">
          <a:xfrm>
            <a:off x="712728"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58" name="Oval 57">
            <a:extLst>
              <a:ext uri="{FF2B5EF4-FFF2-40B4-BE49-F238E27FC236}">
                <a16:creationId xmlns:a16="http://schemas.microsoft.com/office/drawing/2014/main" id="{B59C02B8-89D8-479B-9609-A61307C54B5F}"/>
              </a:ext>
            </a:extLst>
          </p:cNvPr>
          <p:cNvSpPr>
            <a:spLocks noChangeAspect="1"/>
          </p:cNvSpPr>
          <p:nvPr/>
        </p:nvSpPr>
        <p:spPr bwMode="invGray">
          <a:xfrm>
            <a:off x="7223096" y="3058256"/>
            <a:ext cx="1197864" cy="1197864"/>
          </a:xfrm>
          <a:prstGeom prst="ellipse">
            <a:avLst/>
          </a:prstGeom>
          <a:gradFill flip="none" rotWithShape="1">
            <a:gsLst>
              <a:gs pos="47000">
                <a:schemeClr val="accent3">
                  <a:alpha val="0"/>
                </a:schemeClr>
              </a:gs>
              <a:gs pos="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50" name="Oval 49">
            <a:extLst>
              <a:ext uri="{FF2B5EF4-FFF2-40B4-BE49-F238E27FC236}">
                <a16:creationId xmlns:a16="http://schemas.microsoft.com/office/drawing/2014/main" id="{8CFCD3AC-BC13-484A-9DB6-0687ADDFA522}"/>
              </a:ext>
            </a:extLst>
          </p:cNvPr>
          <p:cNvSpPr>
            <a:spLocks noChangeAspect="1"/>
          </p:cNvSpPr>
          <p:nvPr/>
        </p:nvSpPr>
        <p:spPr bwMode="invGray">
          <a:xfrm>
            <a:off x="5056632" y="1389888"/>
            <a:ext cx="1197864" cy="1197864"/>
          </a:xfrm>
          <a:prstGeom prst="ellipse">
            <a:avLst/>
          </a:prstGeom>
          <a:gradFill flip="none" rotWithShape="1">
            <a:gsLst>
              <a:gs pos="47000">
                <a:schemeClr val="accent2">
                  <a:alpha val="0"/>
                </a:schemeClr>
              </a:gs>
              <a:gs pos="0">
                <a:schemeClr val="accent2"/>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54" name="Oval 53">
            <a:extLst>
              <a:ext uri="{FF2B5EF4-FFF2-40B4-BE49-F238E27FC236}">
                <a16:creationId xmlns:a16="http://schemas.microsoft.com/office/drawing/2014/main" id="{A0257437-5EEA-4AFD-AFBD-4160FDF4BBC1}"/>
              </a:ext>
            </a:extLst>
          </p:cNvPr>
          <p:cNvSpPr>
            <a:spLocks noChangeAspect="1"/>
          </p:cNvSpPr>
          <p:nvPr/>
        </p:nvSpPr>
        <p:spPr bwMode="invGray">
          <a:xfrm>
            <a:off x="2879803" y="3058256"/>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12" name="Oval 11">
            <a:extLst>
              <a:ext uri="{FF2B5EF4-FFF2-40B4-BE49-F238E27FC236}">
                <a16:creationId xmlns:a16="http://schemas.microsoft.com/office/drawing/2014/main" id="{ADACA83E-D11F-4623-9756-E043FFD2354A}"/>
              </a:ext>
            </a:extLst>
          </p:cNvPr>
          <p:cNvSpPr>
            <a:spLocks noChangeAspect="1"/>
          </p:cNvSpPr>
          <p:nvPr/>
        </p:nvSpPr>
        <p:spPr bwMode="invGray">
          <a:xfrm>
            <a:off x="713232" y="1389888"/>
            <a:ext cx="1197864" cy="1197864"/>
          </a:xfrm>
          <a:prstGeom prst="ellipse">
            <a:avLst/>
          </a:prstGeom>
          <a:gradFill flip="none" rotWithShape="1">
            <a:gsLst>
              <a:gs pos="47000">
                <a:schemeClr val="accent1">
                  <a:alpha val="0"/>
                </a:schemeClr>
              </a:gs>
              <a:gs pos="0">
                <a:schemeClr val="accent1"/>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invGray">
          <a:xfrm>
            <a:off x="333252" y="2668660"/>
            <a:ext cx="1956816" cy="1901952"/>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p:ph type="body" sz="quarter" idx="12" hasCustomPrompt="1"/>
          </p:nvPr>
        </p:nvSpPr>
        <p:spPr bwMode="invGray">
          <a:xfrm>
            <a:off x="333252" y="1074738"/>
            <a:ext cx="1956816" cy="228600"/>
          </a:xfrm>
        </p:spPr>
        <p:txBody>
          <a:bodyPr lIns="0" tIns="0" rIns="0" bIns="0" anchor="t"/>
          <a:lstStyle>
            <a:lvl1pPr marL="0" indent="0" algn="ctr">
              <a:buNone/>
              <a:defRPr sz="1200">
                <a:solidFill>
                  <a:schemeClr val="accent1"/>
                </a:solidFill>
                <a:latin typeface="+mj-lt"/>
              </a:defRPr>
            </a:lvl1pPr>
          </a:lstStyle>
          <a:p>
            <a:pPr lvl="0"/>
            <a:r>
              <a:rPr lang="en-US" dirty="0"/>
              <a:t>Text or Name</a:t>
            </a:r>
          </a:p>
        </p:txBody>
      </p:sp>
      <p:sp>
        <p:nvSpPr>
          <p:cNvPr id="43" name="Text Placeholder 5">
            <a:extLst>
              <a:ext uri="{FF2B5EF4-FFF2-40B4-BE49-F238E27FC236}">
                <a16:creationId xmlns:a16="http://schemas.microsoft.com/office/drawing/2014/main" id="{0E1A69AA-BB08-47ED-8A27-3EBD2285D3D0}"/>
              </a:ext>
            </a:extLst>
          </p:cNvPr>
          <p:cNvSpPr>
            <a:spLocks noGrp="1"/>
          </p:cNvSpPr>
          <p:nvPr>
            <p:ph type="body" sz="quarter" idx="13" hasCustomPrompt="1"/>
          </p:nvPr>
        </p:nvSpPr>
        <p:spPr bwMode="invGray">
          <a:xfrm>
            <a:off x="2504899" y="1074738"/>
            <a:ext cx="1956816" cy="1901952"/>
          </a:xfrm>
        </p:spPr>
        <p:txBody>
          <a:bodyPr lIns="0" tIns="0" rIns="0" bIns="0" anchor="b"/>
          <a:lstStyle>
            <a:lvl1pPr marL="0" indent="0" algn="ctr">
              <a:buNone/>
              <a:defRPr sz="1200">
                <a:latin typeface="Raleway Light" pitchFamily="2" charset="0"/>
              </a:defRPr>
            </a:lvl1pPr>
          </a:lstStyle>
          <a:p>
            <a:pPr lvl="0"/>
            <a:r>
              <a:rPr lang="en-US" dirty="0"/>
              <a:t>Text</a:t>
            </a:r>
          </a:p>
        </p:txBody>
      </p:sp>
      <p:sp>
        <p:nvSpPr>
          <p:cNvPr id="44" name="Text Placeholder 5">
            <a:extLst>
              <a:ext uri="{FF2B5EF4-FFF2-40B4-BE49-F238E27FC236}">
                <a16:creationId xmlns:a16="http://schemas.microsoft.com/office/drawing/2014/main" id="{E568E458-ED09-4594-BF03-6E7B9E566220}"/>
              </a:ext>
            </a:extLst>
          </p:cNvPr>
          <p:cNvSpPr>
            <a:spLocks noGrp="1"/>
          </p:cNvSpPr>
          <p:nvPr>
            <p:ph type="body" sz="quarter" idx="14" hasCustomPrompt="1"/>
          </p:nvPr>
        </p:nvSpPr>
        <p:spPr bwMode="invGray">
          <a:xfrm>
            <a:off x="4676546" y="2668660"/>
            <a:ext cx="1956816" cy="1901952"/>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45" name="Text Placeholder 5">
            <a:extLst>
              <a:ext uri="{FF2B5EF4-FFF2-40B4-BE49-F238E27FC236}">
                <a16:creationId xmlns:a16="http://schemas.microsoft.com/office/drawing/2014/main" id="{B164CC54-F8A7-4852-B819-D7C108DCD290}"/>
              </a:ext>
            </a:extLst>
          </p:cNvPr>
          <p:cNvSpPr>
            <a:spLocks noGrp="1"/>
          </p:cNvSpPr>
          <p:nvPr>
            <p:ph type="body" sz="quarter" idx="15" hasCustomPrompt="1"/>
          </p:nvPr>
        </p:nvSpPr>
        <p:spPr bwMode="invGray">
          <a:xfrm>
            <a:off x="6848192" y="1074738"/>
            <a:ext cx="1956816" cy="1901952"/>
          </a:xfrm>
        </p:spPr>
        <p:txBody>
          <a:bodyPr lIns="0" tIns="0" rIns="0" bIns="0" anchor="b"/>
          <a:lstStyle>
            <a:lvl1pPr marL="0" indent="0" algn="ctr">
              <a:buNone/>
              <a:defRPr sz="1200">
                <a:latin typeface="Raleway Light" pitchFamily="2" charset="0"/>
              </a:defRPr>
            </a:lvl1pPr>
          </a:lstStyle>
          <a:p>
            <a:pPr lvl="0"/>
            <a:r>
              <a:rPr lang="en-US" dirty="0"/>
              <a:t>Text</a:t>
            </a:r>
          </a:p>
        </p:txBody>
      </p:sp>
      <p:sp>
        <p:nvSpPr>
          <p:cNvPr id="46" name="Text Placeholder 5">
            <a:extLst>
              <a:ext uri="{FF2B5EF4-FFF2-40B4-BE49-F238E27FC236}">
                <a16:creationId xmlns:a16="http://schemas.microsoft.com/office/drawing/2014/main" id="{1E3A88E7-988D-47C0-8A7F-409F5119B7F5}"/>
              </a:ext>
            </a:extLst>
          </p:cNvPr>
          <p:cNvSpPr>
            <a:spLocks noGrp="1"/>
          </p:cNvSpPr>
          <p:nvPr>
            <p:ph type="body" sz="quarter" idx="16" hasCustomPrompt="1"/>
          </p:nvPr>
        </p:nvSpPr>
        <p:spPr bwMode="invGray">
          <a:xfrm>
            <a:off x="2504899" y="4342012"/>
            <a:ext cx="1956816" cy="228600"/>
          </a:xfrm>
        </p:spPr>
        <p:txBody>
          <a:bodyPr lIns="0" tIns="0" rIns="0" bIns="0" anchor="b"/>
          <a:lstStyle>
            <a:lvl1pPr marL="0" indent="0" algn="ctr">
              <a:buNone/>
              <a:defRPr sz="1200">
                <a:solidFill>
                  <a:schemeClr val="accent4"/>
                </a:solidFill>
                <a:latin typeface="+mj-lt"/>
              </a:defRPr>
            </a:lvl1pPr>
          </a:lstStyle>
          <a:p>
            <a:pPr lvl="0"/>
            <a:r>
              <a:rPr lang="en-US" dirty="0"/>
              <a:t>Text or Name</a:t>
            </a:r>
          </a:p>
        </p:txBody>
      </p:sp>
      <p:sp>
        <p:nvSpPr>
          <p:cNvPr id="47" name="Text Placeholder 5">
            <a:extLst>
              <a:ext uri="{FF2B5EF4-FFF2-40B4-BE49-F238E27FC236}">
                <a16:creationId xmlns:a16="http://schemas.microsoft.com/office/drawing/2014/main" id="{1FBC6CF9-7E8C-4DC5-9B67-468A5F82C02E}"/>
              </a:ext>
            </a:extLst>
          </p:cNvPr>
          <p:cNvSpPr>
            <a:spLocks noGrp="1"/>
          </p:cNvSpPr>
          <p:nvPr>
            <p:ph type="body" sz="quarter" idx="17" hasCustomPrompt="1"/>
          </p:nvPr>
        </p:nvSpPr>
        <p:spPr bwMode="invGray">
          <a:xfrm>
            <a:off x="4676546" y="1074738"/>
            <a:ext cx="1956816" cy="228600"/>
          </a:xfrm>
        </p:spPr>
        <p:txBody>
          <a:bodyPr lIns="0" tIns="0" rIns="0" bIns="0" anchor="t"/>
          <a:lstStyle>
            <a:lvl1pPr marL="0" indent="0" algn="ctr">
              <a:buNone/>
              <a:defRPr sz="1200">
                <a:solidFill>
                  <a:schemeClr val="accent2"/>
                </a:solidFill>
                <a:latin typeface="+mj-lt"/>
              </a:defRPr>
            </a:lvl1pPr>
          </a:lstStyle>
          <a:p>
            <a:pPr lvl="0"/>
            <a:r>
              <a:rPr lang="en-US" dirty="0"/>
              <a:t>Text or Name</a:t>
            </a:r>
          </a:p>
        </p:txBody>
      </p:sp>
      <p:sp>
        <p:nvSpPr>
          <p:cNvPr id="48" name="Text Placeholder 5">
            <a:extLst>
              <a:ext uri="{FF2B5EF4-FFF2-40B4-BE49-F238E27FC236}">
                <a16:creationId xmlns:a16="http://schemas.microsoft.com/office/drawing/2014/main" id="{2C3C7B8A-741D-49C0-B7FB-F8BF4C55FBD5}"/>
              </a:ext>
            </a:extLst>
          </p:cNvPr>
          <p:cNvSpPr>
            <a:spLocks noGrp="1"/>
          </p:cNvSpPr>
          <p:nvPr>
            <p:ph type="body" sz="quarter" idx="18" hasCustomPrompt="1"/>
          </p:nvPr>
        </p:nvSpPr>
        <p:spPr bwMode="invGray">
          <a:xfrm>
            <a:off x="6848192" y="4342012"/>
            <a:ext cx="1956816" cy="228600"/>
          </a:xfrm>
        </p:spPr>
        <p:txBody>
          <a:bodyPr lIns="0" tIns="0" rIns="0" bIns="0" anchor="b"/>
          <a:lstStyle>
            <a:lvl1pPr marL="0" indent="0" algn="ctr">
              <a:buNone/>
              <a:defRPr sz="1200">
                <a:solidFill>
                  <a:schemeClr val="accent3"/>
                </a:solidFill>
                <a:latin typeface="+mj-lt"/>
              </a:defRPr>
            </a:lvl1pPr>
          </a:lstStyle>
          <a:p>
            <a:pPr lvl="0"/>
            <a:r>
              <a:rPr lang="en-US" dirty="0"/>
              <a:t>Text or Name</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97325490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3 column">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6080096"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3200386" y="1074738"/>
            <a:ext cx="2724912"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2724912" cy="539496"/>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3200386" y="1074738"/>
            <a:ext cx="2724912" cy="539496"/>
          </a:xfrm>
        </p:spPr>
        <p:txBody>
          <a:bodyPr lIns="91440" tIns="45720" rIns="91440" bIns="45720" anchor="ctr"/>
          <a:lstStyle>
            <a:lvl1pPr marL="0" indent="0" algn="l">
              <a:buNone/>
              <a:defRPr sz="1200">
                <a:solidFill>
                  <a:schemeClr val="accent4"/>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6080096" y="1074738"/>
            <a:ext cx="2724912" cy="539496"/>
          </a:xfrm>
        </p:spPr>
        <p:txBody>
          <a:bodyPr lIns="91440" tIns="45720" rIns="91440" bIns="45720" anchor="ctr"/>
          <a:lstStyle>
            <a:lvl1pPr marL="0" indent="0" algn="l">
              <a:buNone/>
              <a:defRPr sz="1200">
                <a:solidFill>
                  <a:schemeClr val="accent2"/>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2724912"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3200386" y="1723292"/>
            <a:ext cx="2724912"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31" name="Text Placeholder 5">
            <a:extLst>
              <a:ext uri="{FF2B5EF4-FFF2-40B4-BE49-F238E27FC236}">
                <a16:creationId xmlns:a16="http://schemas.microsoft.com/office/drawing/2014/main" id="{A4016478-8F60-49D5-810D-2850AB8FF90C}"/>
              </a:ext>
            </a:extLst>
          </p:cNvPr>
          <p:cNvSpPr>
            <a:spLocks noGrp="1"/>
          </p:cNvSpPr>
          <p:nvPr>
            <p:ph type="body" sz="quarter" idx="28" hasCustomPrompt="1"/>
          </p:nvPr>
        </p:nvSpPr>
        <p:spPr bwMode="invGray">
          <a:xfrm>
            <a:off x="6080096" y="1723292"/>
            <a:ext cx="2724912" cy="2851104"/>
          </a:xfrm>
        </p:spPr>
        <p:txBody>
          <a:bodyPr lIns="91440" tIns="45720" rIns="91440" bIns="45720" anchor="t"/>
          <a:lstStyle>
            <a:lvl1pPr marL="0" indent="0" algn="l">
              <a:buNone/>
              <a:defRPr sz="1100">
                <a:latin typeface="+mn-lt"/>
              </a:defRPr>
            </a:lvl1pPr>
          </a:lstStyle>
          <a:p>
            <a:pPr lvl="0"/>
            <a:r>
              <a:rPr lang="en-US" dirty="0"/>
              <a:t>Text</a:t>
            </a:r>
          </a:p>
        </p:txBody>
      </p:sp>
    </p:spTree>
    <p:extLst>
      <p:ext uri="{BB962C8B-B14F-4D97-AF65-F5344CB8AC3E}">
        <p14:creationId xmlns:p14="http://schemas.microsoft.com/office/powerpoint/2010/main" val="359527107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4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2472130"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4623585"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invGray">
          <a:xfrm>
            <a:off x="6775040" y="1074738"/>
            <a:ext cx="2029968"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2029968" cy="539496"/>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472130" y="1074738"/>
            <a:ext cx="2029968" cy="539496"/>
          </a:xfrm>
        </p:spPr>
        <p:txBody>
          <a:bodyPr lIns="91440" tIns="45720" rIns="91440" bIns="45720" anchor="ctr"/>
          <a:lstStyle>
            <a:lvl1pPr marL="0" indent="0" algn="l">
              <a:buNone/>
              <a:defRPr sz="1200">
                <a:solidFill>
                  <a:schemeClr val="accent4"/>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4623585" y="1074738"/>
            <a:ext cx="2029968" cy="539496"/>
          </a:xfrm>
        </p:spPr>
        <p:txBody>
          <a:bodyPr lIns="91440" tIns="45720" rIns="91440" bIns="45720" anchor="ctr"/>
          <a:lstStyle>
            <a:lvl1pPr marL="0" indent="0" algn="l">
              <a:buNone/>
              <a:defRPr sz="1200">
                <a:solidFill>
                  <a:schemeClr val="accent2"/>
                </a:solidFill>
                <a:latin typeface="+mj-lt"/>
              </a:defRPr>
            </a:lvl1pPr>
          </a:lstStyle>
          <a:p>
            <a:pPr lvl="0"/>
            <a:r>
              <a:rPr lang="en-US" dirty="0"/>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6775040" y="1074738"/>
            <a:ext cx="2029968" cy="539496"/>
          </a:xfrm>
        </p:spPr>
        <p:txBody>
          <a:bodyPr lIns="91440" tIns="45720" rIns="91440" bIns="45720" anchor="ctr"/>
          <a:lstStyle>
            <a:lvl1pPr marL="0" indent="0" algn="l">
              <a:buNone/>
              <a:defRPr sz="1200">
                <a:solidFill>
                  <a:schemeClr val="accent3"/>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2029968"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2472130" y="1723292"/>
            <a:ext cx="2029968"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invGray">
          <a:xfrm>
            <a:off x="4623585" y="1723292"/>
            <a:ext cx="2029968"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18" name="Text Placeholder 5">
            <a:extLst>
              <a:ext uri="{FF2B5EF4-FFF2-40B4-BE49-F238E27FC236}">
                <a16:creationId xmlns:a16="http://schemas.microsoft.com/office/drawing/2014/main" id="{30E329C1-D403-47DC-9799-C5143A308349}"/>
              </a:ext>
            </a:extLst>
          </p:cNvPr>
          <p:cNvSpPr>
            <a:spLocks noGrp="1"/>
          </p:cNvSpPr>
          <p:nvPr>
            <p:ph type="body" sz="quarter" idx="31" hasCustomPrompt="1"/>
          </p:nvPr>
        </p:nvSpPr>
        <p:spPr bwMode="invGray">
          <a:xfrm>
            <a:off x="6775040" y="1723292"/>
            <a:ext cx="2029968" cy="2851104"/>
          </a:xfrm>
        </p:spPr>
        <p:txBody>
          <a:bodyPr lIns="91440" tIns="45720" rIns="91440" bIns="45720" anchor="t"/>
          <a:lstStyle>
            <a:lvl1pPr marL="0" indent="0" algn="l">
              <a:buNone/>
              <a:defRPr sz="1100">
                <a:latin typeface="+mn-lt"/>
              </a:defRPr>
            </a:lvl1pPr>
          </a:lstStyle>
          <a:p>
            <a:pPr lvl="0"/>
            <a:r>
              <a:rPr lang="en-US" dirty="0"/>
              <a:t>Text</a:t>
            </a:r>
          </a:p>
        </p:txBody>
      </p:sp>
    </p:spTree>
    <p:extLst>
      <p:ext uri="{BB962C8B-B14F-4D97-AF65-F5344CB8AC3E}">
        <p14:creationId xmlns:p14="http://schemas.microsoft.com/office/powerpoint/2010/main" val="225646123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5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invGray">
          <a:xfrm>
            <a:off x="320675"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320675" y="1074738"/>
            <a:ext cx="1609344" cy="539496"/>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invGray">
          <a:xfrm>
            <a:off x="3758169"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invGray">
          <a:xfrm>
            <a:off x="2039422"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invGray">
          <a:xfrm>
            <a:off x="7195664"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30" name="Rectangle: Rounded Corners 29">
            <a:extLst>
              <a:ext uri="{FF2B5EF4-FFF2-40B4-BE49-F238E27FC236}">
                <a16:creationId xmlns:a16="http://schemas.microsoft.com/office/drawing/2014/main" id="{89A430DB-9AC6-4124-9F1D-3E09ED198280}"/>
              </a:ext>
            </a:extLst>
          </p:cNvPr>
          <p:cNvSpPr/>
          <p:nvPr userDrawn="1"/>
        </p:nvSpPr>
        <p:spPr bwMode="invGray">
          <a:xfrm>
            <a:off x="5476916" y="1074738"/>
            <a:ext cx="1609344" cy="540998"/>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039422" y="1074738"/>
            <a:ext cx="1609344" cy="539496"/>
          </a:xfrm>
        </p:spPr>
        <p:txBody>
          <a:bodyPr lIns="91440" tIns="45720" rIns="91440" bIns="45720" anchor="ctr"/>
          <a:lstStyle>
            <a:lvl1pPr marL="0" indent="0" algn="l">
              <a:buNone/>
              <a:defRPr sz="1200">
                <a:solidFill>
                  <a:schemeClr val="accent4"/>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3758169" y="1074738"/>
            <a:ext cx="1609344" cy="539496"/>
          </a:xfrm>
        </p:spPr>
        <p:txBody>
          <a:bodyPr lIns="91440" tIns="45720" rIns="91440" bIns="45720" anchor="ctr"/>
          <a:lstStyle>
            <a:lvl1pPr marL="0" indent="0" algn="l">
              <a:buNone/>
              <a:defRPr sz="1200">
                <a:solidFill>
                  <a:schemeClr val="accent2"/>
                </a:solidFill>
                <a:latin typeface="+mj-lt"/>
              </a:defRPr>
            </a:lvl1pPr>
          </a:lstStyle>
          <a:p>
            <a:pPr lvl="0"/>
            <a:r>
              <a:rPr lang="en-US" dirty="0"/>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5476916" y="1074738"/>
            <a:ext cx="1609344" cy="539496"/>
          </a:xfrm>
        </p:spPr>
        <p:txBody>
          <a:bodyPr lIns="91440" tIns="45720" rIns="91440" bIns="45720" anchor="ctr"/>
          <a:lstStyle>
            <a:lvl1pPr marL="0" indent="0" algn="l">
              <a:buNone/>
              <a:defRPr sz="1200">
                <a:solidFill>
                  <a:schemeClr val="accent3"/>
                </a:solidFill>
                <a:latin typeface="+mj-lt"/>
              </a:defRPr>
            </a:lvl1pPr>
          </a:lstStyle>
          <a:p>
            <a:pPr lvl="0"/>
            <a:r>
              <a:rPr lang="en-US" dirty="0"/>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invGray">
          <a:xfrm>
            <a:off x="7195664" y="1074738"/>
            <a:ext cx="1609344" cy="539496"/>
          </a:xfrm>
        </p:spPr>
        <p:txBody>
          <a:bodyPr lIns="91440" tIns="45720" rIns="91440" bIns="45720" anchor="ctr"/>
          <a:lstStyle>
            <a:lvl1pPr marL="0" indent="0" algn="l">
              <a:buNone/>
              <a:defRPr sz="1200">
                <a:solidFill>
                  <a:schemeClr val="accent5"/>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invGray">
          <a:xfrm>
            <a:off x="320675"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invGray">
          <a:xfrm>
            <a:off x="2039422"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invGray">
          <a:xfrm>
            <a:off x="3758169"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24" name="Text Placeholder 5">
            <a:extLst>
              <a:ext uri="{FF2B5EF4-FFF2-40B4-BE49-F238E27FC236}">
                <a16:creationId xmlns:a16="http://schemas.microsoft.com/office/drawing/2014/main" id="{E55A2A1D-3F56-4503-9059-B511BC314172}"/>
              </a:ext>
            </a:extLst>
          </p:cNvPr>
          <p:cNvSpPr>
            <a:spLocks noGrp="1"/>
          </p:cNvSpPr>
          <p:nvPr>
            <p:ph type="body" sz="quarter" idx="33" hasCustomPrompt="1"/>
          </p:nvPr>
        </p:nvSpPr>
        <p:spPr bwMode="invGray">
          <a:xfrm>
            <a:off x="5476916"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31" name="Text Placeholder 5">
            <a:extLst>
              <a:ext uri="{FF2B5EF4-FFF2-40B4-BE49-F238E27FC236}">
                <a16:creationId xmlns:a16="http://schemas.microsoft.com/office/drawing/2014/main" id="{2E545EB7-8306-4D99-9657-FBCB23C098F2}"/>
              </a:ext>
            </a:extLst>
          </p:cNvPr>
          <p:cNvSpPr>
            <a:spLocks noGrp="1"/>
          </p:cNvSpPr>
          <p:nvPr>
            <p:ph type="body" sz="quarter" idx="34" hasCustomPrompt="1"/>
          </p:nvPr>
        </p:nvSpPr>
        <p:spPr bwMode="invGray">
          <a:xfrm>
            <a:off x="7195664"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Tree>
    <p:extLst>
      <p:ext uri="{BB962C8B-B14F-4D97-AF65-F5344CB8AC3E}">
        <p14:creationId xmlns:p14="http://schemas.microsoft.com/office/powerpoint/2010/main" val="61236020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0715EFB6-BD59-413F-8FB9-66521BB77B7F}"/>
              </a:ext>
            </a:extLst>
          </p:cNvPr>
          <p:cNvSpPr>
            <a:spLocks noGrp="1" noChangeAspect="1"/>
          </p:cNvSpPr>
          <p:nvPr>
            <p:ph type="pic" sz="quarter" idx="14" hasCustomPrompt="1"/>
          </p:nvPr>
        </p:nvSpPr>
        <p:spPr bwMode="invGray">
          <a:xfrm>
            <a:off x="5047817" y="1408781"/>
            <a:ext cx="2532888" cy="2532888"/>
          </a:xfrm>
          <a:prstGeom prst="ellipse">
            <a:avLst/>
          </a:prstGeom>
          <a:ln>
            <a:noFill/>
          </a:ln>
        </p:spPr>
        <p:txBody>
          <a:bodyPr lIns="0" tIns="0" rIns="0" bIns="0" anchor="ctr"/>
          <a:lstStyle>
            <a:lvl1pPr marL="0" indent="0" algn="l">
              <a:buNone/>
              <a:defRPr sz="1100">
                <a:latin typeface="+mn-lt"/>
              </a:defRPr>
            </a:lvl1pPr>
          </a:lstStyle>
          <a:p>
            <a:r>
              <a:rPr lang="en-IN" dirty="0"/>
              <a:t>Step 1: Insert industry specific image</a:t>
            </a:r>
            <a:br>
              <a:rPr lang="en-IN" dirty="0"/>
            </a:br>
            <a:r>
              <a:rPr lang="en-IN" dirty="0"/>
              <a:t>Step 2: Go to </a:t>
            </a:r>
            <a:r>
              <a:rPr lang="en-US" dirty="0"/>
              <a:t>View &gt;&gt; Slide Master and copy the gradient shape, close the Slide Master and paste the gradient shape on top of the selected image</a:t>
            </a:r>
          </a:p>
        </p:txBody>
      </p:sp>
      <p:sp>
        <p:nvSpPr>
          <p:cNvPr id="13" name="Oval 12">
            <a:extLst>
              <a:ext uri="{FF2B5EF4-FFF2-40B4-BE49-F238E27FC236}">
                <a16:creationId xmlns:a16="http://schemas.microsoft.com/office/drawing/2014/main" id="{EC143D91-E4D5-4530-A8F1-4ED59B557BEC}"/>
              </a:ext>
            </a:extLst>
          </p:cNvPr>
          <p:cNvSpPr/>
          <p:nvPr userDrawn="1"/>
        </p:nvSpPr>
        <p:spPr bwMode="invGray">
          <a:xfrm>
            <a:off x="5927471" y="902153"/>
            <a:ext cx="2532414" cy="253242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inv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dirty="0"/>
              <a:t>Title in </a:t>
            </a:r>
            <a:r>
              <a:rPr lang="en-US" dirty="0" err="1"/>
              <a:t>Raleway</a:t>
            </a:r>
            <a:br>
              <a:rPr lang="en-US" dirty="0"/>
            </a:br>
            <a:r>
              <a:rPr lang="en-US" dirty="0" err="1"/>
              <a:t>SemiBold</a:t>
            </a:r>
            <a:r>
              <a:rPr lang="en-US" dirty="0"/>
              <a:t> 32pt</a:t>
            </a:r>
          </a:p>
          <a:p>
            <a:pPr lvl="1"/>
            <a:r>
              <a:rPr lang="en-US" dirty="0"/>
              <a:t>Subtitle in </a:t>
            </a:r>
            <a:r>
              <a:rPr lang="en-US" dirty="0" err="1"/>
              <a:t>Raleway</a:t>
            </a:r>
            <a:r>
              <a:rPr lang="en-US" dirty="0"/>
              <a:t> </a:t>
            </a:r>
            <a:br>
              <a:rPr lang="en-US" dirty="0"/>
            </a:br>
            <a:r>
              <a:rPr lang="en-US" dirty="0" err="1"/>
              <a:t>SemiBold</a:t>
            </a:r>
            <a:r>
              <a:rPr lang="en-US" dirty="0"/>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inv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dirty="0"/>
              <a:t>Presenter Name</a:t>
            </a:r>
          </a:p>
          <a:p>
            <a:pPr lvl="1"/>
            <a:r>
              <a:rPr lang="en-US" dirty="0"/>
              <a:t>Job Title</a:t>
            </a:r>
          </a:p>
          <a:p>
            <a:pPr lvl="1"/>
            <a:r>
              <a:rPr lang="en-US" dirty="0"/>
              <a:t>dd/mm/</a:t>
            </a:r>
            <a:r>
              <a:rPr lang="en-US" dirty="0" err="1"/>
              <a:t>yyyy</a:t>
            </a:r>
            <a:endParaRPr lang="en-US" dirty="0"/>
          </a:p>
        </p:txBody>
      </p:sp>
      <p:sp>
        <p:nvSpPr>
          <p:cNvPr id="11" name="AddClassification">
            <a:extLst>
              <a:ext uri="{FF2B5EF4-FFF2-40B4-BE49-F238E27FC236}">
                <a16:creationId xmlns:a16="http://schemas.microsoft.com/office/drawing/2014/main" id="{82C74C44-53B8-45F2-9C71-9833794F8D93}"/>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211455003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pointers">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8126CDE0-1019-4C6A-A885-33A29BC441DE}"/>
              </a:ext>
            </a:extLst>
          </p:cNvPr>
          <p:cNvSpPr>
            <a:spLocks/>
          </p:cNvSpPr>
          <p:nvPr userDrawn="1"/>
        </p:nvSpPr>
        <p:spPr bwMode="invGray">
          <a:xfrm>
            <a:off x="2423690" y="3544641"/>
            <a:ext cx="6381317"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43" name="Rectangle: Rounded Corners 42">
            <a:extLst>
              <a:ext uri="{FF2B5EF4-FFF2-40B4-BE49-F238E27FC236}">
                <a16:creationId xmlns:a16="http://schemas.microsoft.com/office/drawing/2014/main" id="{48DC1592-6D6A-44FC-BEE8-54ACFA33F527}"/>
              </a:ext>
            </a:extLst>
          </p:cNvPr>
          <p:cNvSpPr>
            <a:spLocks/>
          </p:cNvSpPr>
          <p:nvPr userDrawn="1"/>
        </p:nvSpPr>
        <p:spPr bwMode="invGray">
          <a:xfrm>
            <a:off x="3329212" y="2890144"/>
            <a:ext cx="5475795"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2"/>
              </a:solidFill>
              <a:latin typeface="+mj-lt"/>
            </a:endParaRPr>
          </a:p>
        </p:txBody>
      </p:sp>
      <p:sp>
        <p:nvSpPr>
          <p:cNvPr id="44" name="Rectangle: Rounded Corners 43">
            <a:extLst>
              <a:ext uri="{FF2B5EF4-FFF2-40B4-BE49-F238E27FC236}">
                <a16:creationId xmlns:a16="http://schemas.microsoft.com/office/drawing/2014/main" id="{6055CC8A-A8C2-4330-804C-8514561E0CC7}"/>
              </a:ext>
            </a:extLst>
          </p:cNvPr>
          <p:cNvSpPr>
            <a:spLocks/>
          </p:cNvSpPr>
          <p:nvPr userDrawn="1"/>
        </p:nvSpPr>
        <p:spPr bwMode="invGray">
          <a:xfrm>
            <a:off x="4261367" y="2235647"/>
            <a:ext cx="4543640"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3"/>
              </a:solidFill>
              <a:latin typeface="+mj-lt"/>
            </a:endParaRPr>
          </a:p>
        </p:txBody>
      </p:sp>
      <p:sp>
        <p:nvSpPr>
          <p:cNvPr id="45" name="Rectangle: Rounded Corners 44">
            <a:extLst>
              <a:ext uri="{FF2B5EF4-FFF2-40B4-BE49-F238E27FC236}">
                <a16:creationId xmlns:a16="http://schemas.microsoft.com/office/drawing/2014/main" id="{A76F0322-7273-4B4B-827B-1CFB479D1C12}"/>
              </a:ext>
            </a:extLst>
          </p:cNvPr>
          <p:cNvSpPr>
            <a:spLocks/>
          </p:cNvSpPr>
          <p:nvPr userDrawn="1"/>
        </p:nvSpPr>
        <p:spPr bwMode="invGray">
          <a:xfrm>
            <a:off x="5178844" y="1581150"/>
            <a:ext cx="3626163"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5"/>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invGray">
          <a:xfrm>
            <a:off x="2423690" y="3544641"/>
            <a:ext cx="6381317" cy="372861"/>
          </a:xfrm>
        </p:spPr>
        <p:txBody>
          <a:bodyPr lIns="91440" tIns="45720" rIns="91440" bIns="45720" anchor="ctr"/>
          <a:lstStyle>
            <a:lvl1pPr marL="0" indent="0" algn="l">
              <a:buNone/>
              <a:defRPr sz="1200">
                <a:solidFill>
                  <a:schemeClr val="accent4"/>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invGray">
          <a:xfrm>
            <a:off x="3329212" y="2890144"/>
            <a:ext cx="5475795" cy="372861"/>
          </a:xfrm>
        </p:spPr>
        <p:txBody>
          <a:bodyPr lIns="91440" tIns="45720" rIns="91440" bIns="45720" anchor="ctr"/>
          <a:lstStyle>
            <a:lvl1pPr marL="0" indent="0" algn="l">
              <a:buNone/>
              <a:defRPr sz="1200">
                <a:solidFill>
                  <a:schemeClr val="accent2"/>
                </a:solidFill>
                <a:latin typeface="+mj-lt"/>
              </a:defRPr>
            </a:lvl1pPr>
          </a:lstStyle>
          <a:p>
            <a:pPr lvl="0"/>
            <a:r>
              <a:rPr lang="en-US" dirty="0"/>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invGray">
          <a:xfrm>
            <a:off x="4261367" y="2235647"/>
            <a:ext cx="4543640" cy="372861"/>
          </a:xfrm>
        </p:spPr>
        <p:txBody>
          <a:bodyPr lIns="91440" tIns="45720" rIns="91440" bIns="45720" anchor="ctr"/>
          <a:lstStyle>
            <a:lvl1pPr marL="0" indent="0" algn="l">
              <a:buNone/>
              <a:defRPr sz="1200">
                <a:solidFill>
                  <a:schemeClr val="accent3"/>
                </a:solidFill>
                <a:latin typeface="+mj-lt"/>
              </a:defRPr>
            </a:lvl1pPr>
          </a:lstStyle>
          <a:p>
            <a:pPr lvl="0"/>
            <a:r>
              <a:rPr lang="en-US" dirty="0"/>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invGray">
          <a:xfrm>
            <a:off x="5178844" y="1581150"/>
            <a:ext cx="3626163" cy="372861"/>
          </a:xfrm>
        </p:spPr>
        <p:txBody>
          <a:bodyPr lIns="91440" tIns="45720" rIns="91440" bIns="45720" anchor="ctr"/>
          <a:lstStyle>
            <a:lvl1pPr marL="0" indent="0" algn="l">
              <a:buNone/>
              <a:defRPr sz="1200">
                <a:solidFill>
                  <a:schemeClr val="accent5"/>
                </a:solidFill>
                <a:latin typeface="+mj-lt"/>
              </a:defRPr>
            </a:lvl1pPr>
          </a:lstStyle>
          <a:p>
            <a:pPr lvl="0"/>
            <a:r>
              <a:rPr lang="en-US" dirty="0"/>
              <a:t>Title</a:t>
            </a:r>
          </a:p>
        </p:txBody>
      </p:sp>
      <p:sp>
        <p:nvSpPr>
          <p:cNvPr id="41" name="Rectangle: Rounded Corners 40">
            <a:extLst>
              <a:ext uri="{FF2B5EF4-FFF2-40B4-BE49-F238E27FC236}">
                <a16:creationId xmlns:a16="http://schemas.microsoft.com/office/drawing/2014/main" id="{0E24CE73-EE80-44BF-BEE2-FD200652961F}"/>
              </a:ext>
            </a:extLst>
          </p:cNvPr>
          <p:cNvSpPr>
            <a:spLocks/>
          </p:cNvSpPr>
          <p:nvPr userDrawn="1"/>
        </p:nvSpPr>
        <p:spPr bwMode="invGray">
          <a:xfrm>
            <a:off x="1500412" y="4199137"/>
            <a:ext cx="7304595" cy="372861"/>
          </a:xfrm>
          <a:prstGeom prst="roundRect">
            <a:avLst/>
          </a:prstGeom>
          <a:gradFill flip="none" rotWithShape="1">
            <a:gsLst>
              <a:gs pos="0">
                <a:schemeClr val="bg1"/>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invGray">
          <a:xfrm>
            <a:off x="1500412" y="4199137"/>
            <a:ext cx="7304595" cy="372861"/>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0" name="Oval 19">
            <a:extLst>
              <a:ext uri="{FF2B5EF4-FFF2-40B4-BE49-F238E27FC236}">
                <a16:creationId xmlns:a16="http://schemas.microsoft.com/office/drawing/2014/main" id="{A7C0A67C-066C-49DC-8DF6-DAA330603A48}"/>
              </a:ext>
            </a:extLst>
          </p:cNvPr>
          <p:cNvSpPr>
            <a:spLocks noChangeAspect="1"/>
          </p:cNvSpPr>
          <p:nvPr userDrawn="1"/>
        </p:nvSpPr>
        <p:spPr bwMode="invGray">
          <a:xfrm>
            <a:off x="323850" y="3648456"/>
            <a:ext cx="923544" cy="923544"/>
          </a:xfrm>
          <a:prstGeom prst="ellipse">
            <a:avLst/>
          </a:prstGeom>
          <a:gradFill flip="none" rotWithShape="1">
            <a:gsLst>
              <a:gs pos="49000">
                <a:schemeClr val="accent1">
                  <a:alpha val="30000"/>
                </a:schemeClr>
              </a:gs>
              <a:gs pos="10000">
                <a:schemeClr val="accent1"/>
              </a:gs>
              <a:gs pos="79000">
                <a:schemeClr val="accent1">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2" name="Oval 31">
            <a:extLst>
              <a:ext uri="{FF2B5EF4-FFF2-40B4-BE49-F238E27FC236}">
                <a16:creationId xmlns:a16="http://schemas.microsoft.com/office/drawing/2014/main" id="{5A438331-C85F-48AF-A24C-E2C430632BA0}"/>
              </a:ext>
            </a:extLst>
          </p:cNvPr>
          <p:cNvSpPr>
            <a:spLocks noChangeAspect="1"/>
          </p:cNvSpPr>
          <p:nvPr userDrawn="1"/>
        </p:nvSpPr>
        <p:spPr bwMode="invGray">
          <a:xfrm>
            <a:off x="3990977" y="1067595"/>
            <a:ext cx="923544" cy="923544"/>
          </a:xfrm>
          <a:prstGeom prst="ellipse">
            <a:avLst/>
          </a:prstGeom>
          <a:gradFill flip="none" rotWithShape="1">
            <a:gsLst>
              <a:gs pos="49000">
                <a:schemeClr val="accent5">
                  <a:alpha val="30000"/>
                </a:schemeClr>
              </a:gs>
              <a:gs pos="10000">
                <a:schemeClr val="accent5"/>
              </a:gs>
              <a:gs pos="79000">
                <a:schemeClr val="accent5">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3" name="Oval 32">
            <a:extLst>
              <a:ext uri="{FF2B5EF4-FFF2-40B4-BE49-F238E27FC236}">
                <a16:creationId xmlns:a16="http://schemas.microsoft.com/office/drawing/2014/main" id="{CDED2A66-82D5-4890-B5B8-CCEB31BA74E9}"/>
              </a:ext>
            </a:extLst>
          </p:cNvPr>
          <p:cNvSpPr>
            <a:spLocks noChangeAspect="1"/>
          </p:cNvSpPr>
          <p:nvPr userDrawn="1"/>
        </p:nvSpPr>
        <p:spPr bwMode="invGray">
          <a:xfrm>
            <a:off x="3074196" y="1712810"/>
            <a:ext cx="923544" cy="923544"/>
          </a:xfrm>
          <a:prstGeom prst="ellipse">
            <a:avLst/>
          </a:prstGeom>
          <a:gradFill flip="none" rotWithShape="1">
            <a:gsLst>
              <a:gs pos="49000">
                <a:schemeClr val="accent3">
                  <a:alpha val="30000"/>
                </a:schemeClr>
              </a:gs>
              <a:gs pos="10000">
                <a:schemeClr val="accent3"/>
              </a:gs>
              <a:gs pos="79000">
                <a:schemeClr val="accent3">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4" name="Oval 33">
            <a:extLst>
              <a:ext uri="{FF2B5EF4-FFF2-40B4-BE49-F238E27FC236}">
                <a16:creationId xmlns:a16="http://schemas.microsoft.com/office/drawing/2014/main" id="{B05863E1-0514-4EDC-A051-23EF69D0327D}"/>
              </a:ext>
            </a:extLst>
          </p:cNvPr>
          <p:cNvSpPr>
            <a:spLocks noChangeAspect="1"/>
          </p:cNvSpPr>
          <p:nvPr userDrawn="1"/>
        </p:nvSpPr>
        <p:spPr bwMode="invGray">
          <a:xfrm>
            <a:off x="2157414" y="2358025"/>
            <a:ext cx="923544" cy="923544"/>
          </a:xfrm>
          <a:prstGeom prst="ellipse">
            <a:avLst/>
          </a:prstGeom>
          <a:gradFill flip="none" rotWithShape="1">
            <a:gsLst>
              <a:gs pos="49000">
                <a:schemeClr val="accent2">
                  <a:alpha val="30000"/>
                </a:schemeClr>
              </a:gs>
              <a:gs pos="10000">
                <a:schemeClr val="accent2"/>
              </a:gs>
              <a:gs pos="79000">
                <a:schemeClr val="accent2">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5" name="Oval 34">
            <a:extLst>
              <a:ext uri="{FF2B5EF4-FFF2-40B4-BE49-F238E27FC236}">
                <a16:creationId xmlns:a16="http://schemas.microsoft.com/office/drawing/2014/main" id="{EFF42376-58D1-4153-ADFE-E0F2635F3518}"/>
              </a:ext>
            </a:extLst>
          </p:cNvPr>
          <p:cNvSpPr>
            <a:spLocks noChangeAspect="1"/>
          </p:cNvSpPr>
          <p:nvPr userDrawn="1"/>
        </p:nvSpPr>
        <p:spPr bwMode="invGray">
          <a:xfrm>
            <a:off x="1240632" y="3003240"/>
            <a:ext cx="923544" cy="923544"/>
          </a:xfrm>
          <a:prstGeom prst="ellipse">
            <a:avLst/>
          </a:prstGeom>
          <a:gradFill flip="none" rotWithShape="1">
            <a:gsLst>
              <a:gs pos="49000">
                <a:schemeClr val="accent4">
                  <a:alpha val="30000"/>
                </a:schemeClr>
              </a:gs>
              <a:gs pos="10000">
                <a:schemeClr val="accent4"/>
              </a:gs>
              <a:gs pos="79000">
                <a:schemeClr val="accent4">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6" name="Text Placeholder 5">
            <a:extLst>
              <a:ext uri="{FF2B5EF4-FFF2-40B4-BE49-F238E27FC236}">
                <a16:creationId xmlns:a16="http://schemas.microsoft.com/office/drawing/2014/main" id="{BA553ED2-1D0F-4A21-AC19-AD21E2B808D0}"/>
              </a:ext>
            </a:extLst>
          </p:cNvPr>
          <p:cNvSpPr>
            <a:spLocks noGrp="1"/>
          </p:cNvSpPr>
          <p:nvPr>
            <p:ph type="body" sz="quarter" idx="32" hasCustomPrompt="1"/>
          </p:nvPr>
        </p:nvSpPr>
        <p:spPr bwMode="invGray">
          <a:xfrm>
            <a:off x="713487" y="3925562"/>
            <a:ext cx="144270"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1</a:t>
            </a:r>
          </a:p>
        </p:txBody>
      </p:sp>
      <p:sp>
        <p:nvSpPr>
          <p:cNvPr id="37" name="Text Placeholder 5">
            <a:extLst>
              <a:ext uri="{FF2B5EF4-FFF2-40B4-BE49-F238E27FC236}">
                <a16:creationId xmlns:a16="http://schemas.microsoft.com/office/drawing/2014/main" id="{2DF333ED-9AC6-4BF6-B310-813AD8D5D37A}"/>
              </a:ext>
            </a:extLst>
          </p:cNvPr>
          <p:cNvSpPr>
            <a:spLocks noGrp="1"/>
          </p:cNvSpPr>
          <p:nvPr>
            <p:ph type="body" sz="quarter" idx="33" hasCustomPrompt="1"/>
          </p:nvPr>
        </p:nvSpPr>
        <p:spPr bwMode="invGray">
          <a:xfrm>
            <a:off x="1613373" y="324339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2</a:t>
            </a:r>
          </a:p>
        </p:txBody>
      </p:sp>
      <p:sp>
        <p:nvSpPr>
          <p:cNvPr id="38" name="Text Placeholder 5">
            <a:extLst>
              <a:ext uri="{FF2B5EF4-FFF2-40B4-BE49-F238E27FC236}">
                <a16:creationId xmlns:a16="http://schemas.microsoft.com/office/drawing/2014/main" id="{209A6F68-8C0A-41BD-AC98-FC9BDC36C3C3}"/>
              </a:ext>
            </a:extLst>
          </p:cNvPr>
          <p:cNvSpPr>
            <a:spLocks noGrp="1"/>
          </p:cNvSpPr>
          <p:nvPr>
            <p:ph type="body" sz="quarter" idx="34" hasCustomPrompt="1"/>
          </p:nvPr>
        </p:nvSpPr>
        <p:spPr bwMode="invGray">
          <a:xfrm>
            <a:off x="2547051" y="263513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3</a:t>
            </a:r>
          </a:p>
        </p:txBody>
      </p:sp>
      <p:sp>
        <p:nvSpPr>
          <p:cNvPr id="39" name="Text Placeholder 5">
            <a:extLst>
              <a:ext uri="{FF2B5EF4-FFF2-40B4-BE49-F238E27FC236}">
                <a16:creationId xmlns:a16="http://schemas.microsoft.com/office/drawing/2014/main" id="{8F393371-8C00-4B19-BB4B-D34D077027D3}"/>
              </a:ext>
            </a:extLst>
          </p:cNvPr>
          <p:cNvSpPr>
            <a:spLocks noGrp="1"/>
          </p:cNvSpPr>
          <p:nvPr>
            <p:ph type="body" sz="quarter" idx="35" hasCustomPrompt="1"/>
          </p:nvPr>
        </p:nvSpPr>
        <p:spPr bwMode="invGray">
          <a:xfrm>
            <a:off x="3463833" y="1989916"/>
            <a:ext cx="173124"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4</a:t>
            </a:r>
          </a:p>
        </p:txBody>
      </p:sp>
      <p:sp>
        <p:nvSpPr>
          <p:cNvPr id="40" name="Text Placeholder 5">
            <a:extLst>
              <a:ext uri="{FF2B5EF4-FFF2-40B4-BE49-F238E27FC236}">
                <a16:creationId xmlns:a16="http://schemas.microsoft.com/office/drawing/2014/main" id="{792273FE-E1E9-4FF4-AD6F-174466E8E357}"/>
              </a:ext>
            </a:extLst>
          </p:cNvPr>
          <p:cNvSpPr>
            <a:spLocks noGrp="1"/>
          </p:cNvSpPr>
          <p:nvPr>
            <p:ph type="body" sz="quarter" idx="36" hasCustomPrompt="1"/>
          </p:nvPr>
        </p:nvSpPr>
        <p:spPr bwMode="invGray">
          <a:xfrm>
            <a:off x="4380614" y="1344701"/>
            <a:ext cx="169918"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5</a:t>
            </a:r>
          </a:p>
        </p:txBody>
      </p:sp>
    </p:spTree>
    <p:extLst>
      <p:ext uri="{BB962C8B-B14F-4D97-AF65-F5344CB8AC3E}">
        <p14:creationId xmlns:p14="http://schemas.microsoft.com/office/powerpoint/2010/main" val="76725461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6 column">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7FAC3D9-3CB7-44BC-8BD3-ED8D16B9C396}"/>
              </a:ext>
            </a:extLst>
          </p:cNvPr>
          <p:cNvSpPr/>
          <p:nvPr userDrawn="1"/>
        </p:nvSpPr>
        <p:spPr bwMode="invGray">
          <a:xfrm>
            <a:off x="320675"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29" name="Rectangle: Rounded Corners 28">
            <a:extLst>
              <a:ext uri="{FF2B5EF4-FFF2-40B4-BE49-F238E27FC236}">
                <a16:creationId xmlns:a16="http://schemas.microsoft.com/office/drawing/2014/main" id="{EB0CDC1D-F65F-4E0F-A42A-B1115FC45140}"/>
              </a:ext>
            </a:extLst>
          </p:cNvPr>
          <p:cNvSpPr/>
          <p:nvPr userDrawn="1"/>
        </p:nvSpPr>
        <p:spPr bwMode="invGray">
          <a:xfrm>
            <a:off x="6061808"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30" name="Rectangle: Rounded Corners 29">
            <a:extLst>
              <a:ext uri="{FF2B5EF4-FFF2-40B4-BE49-F238E27FC236}">
                <a16:creationId xmlns:a16="http://schemas.microsoft.com/office/drawing/2014/main" id="{1550A7E0-AA27-4593-906F-628101D0865C}"/>
              </a:ext>
            </a:extLst>
          </p:cNvPr>
          <p:cNvSpPr/>
          <p:nvPr userDrawn="1"/>
        </p:nvSpPr>
        <p:spPr bwMode="invGray">
          <a:xfrm>
            <a:off x="3191242" y="1074738"/>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invGray">
          <a:xfrm>
            <a:off x="320675"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invGray">
          <a:xfrm>
            <a:off x="3191241"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invGray">
          <a:xfrm>
            <a:off x="6061808"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3191241"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061808"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7" name="Rectangle: Rounded Corners 56">
            <a:extLst>
              <a:ext uri="{FF2B5EF4-FFF2-40B4-BE49-F238E27FC236}">
                <a16:creationId xmlns:a16="http://schemas.microsoft.com/office/drawing/2014/main" id="{439D8311-5867-4392-930D-CDDC27F9CC03}"/>
              </a:ext>
            </a:extLst>
          </p:cNvPr>
          <p:cNvSpPr/>
          <p:nvPr userDrawn="1"/>
        </p:nvSpPr>
        <p:spPr bwMode="invGray">
          <a:xfrm>
            <a:off x="320675"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58" name="Rectangle: Rounded Corners 57">
            <a:extLst>
              <a:ext uri="{FF2B5EF4-FFF2-40B4-BE49-F238E27FC236}">
                <a16:creationId xmlns:a16="http://schemas.microsoft.com/office/drawing/2014/main" id="{841A6125-46B5-4F19-95FE-773C0281ADE4}"/>
              </a:ext>
            </a:extLst>
          </p:cNvPr>
          <p:cNvSpPr/>
          <p:nvPr userDrawn="1"/>
        </p:nvSpPr>
        <p:spPr bwMode="invGray">
          <a:xfrm>
            <a:off x="6061808"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59" name="Rectangle: Rounded Corners 58">
            <a:extLst>
              <a:ext uri="{FF2B5EF4-FFF2-40B4-BE49-F238E27FC236}">
                <a16:creationId xmlns:a16="http://schemas.microsoft.com/office/drawing/2014/main" id="{C1A3F742-8DE5-4547-B40F-23DB2591AE39}"/>
              </a:ext>
            </a:extLst>
          </p:cNvPr>
          <p:cNvSpPr/>
          <p:nvPr userDrawn="1"/>
        </p:nvSpPr>
        <p:spPr bwMode="invGray">
          <a:xfrm>
            <a:off x="3191242" y="2863795"/>
            <a:ext cx="2743200" cy="420624"/>
          </a:xfrm>
          <a:prstGeom prst="roundRect">
            <a:avLst/>
          </a:prstGeom>
          <a:gradFill flip="none" rotWithShape="1">
            <a:gsLst>
              <a:gs pos="0">
                <a:schemeClr val="bg2"/>
              </a:gs>
              <a:gs pos="37000">
                <a:schemeClr val="accent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60" name="Text Placeholder 5">
            <a:extLst>
              <a:ext uri="{FF2B5EF4-FFF2-40B4-BE49-F238E27FC236}">
                <a16:creationId xmlns:a16="http://schemas.microsoft.com/office/drawing/2014/main" id="{E4F73AE4-3ACA-46DF-A2F8-51C9D276C6C9}"/>
              </a:ext>
            </a:extLst>
          </p:cNvPr>
          <p:cNvSpPr>
            <a:spLocks noGrp="1"/>
          </p:cNvSpPr>
          <p:nvPr>
            <p:ph type="body" sz="quarter" idx="29" hasCustomPrompt="1"/>
          </p:nvPr>
        </p:nvSpPr>
        <p:spPr bwMode="invGray">
          <a:xfrm>
            <a:off x="320675"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61" name="Text Placeholder 5">
            <a:extLst>
              <a:ext uri="{FF2B5EF4-FFF2-40B4-BE49-F238E27FC236}">
                <a16:creationId xmlns:a16="http://schemas.microsoft.com/office/drawing/2014/main" id="{C9D745B1-AB1E-4086-9CC3-3D525FF05E7C}"/>
              </a:ext>
            </a:extLst>
          </p:cNvPr>
          <p:cNvSpPr>
            <a:spLocks noGrp="1"/>
          </p:cNvSpPr>
          <p:nvPr>
            <p:ph type="body" sz="quarter" idx="30" hasCustomPrompt="1"/>
          </p:nvPr>
        </p:nvSpPr>
        <p:spPr bwMode="invGray">
          <a:xfrm>
            <a:off x="3191241"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62" name="Text Placeholder 5">
            <a:extLst>
              <a:ext uri="{FF2B5EF4-FFF2-40B4-BE49-F238E27FC236}">
                <a16:creationId xmlns:a16="http://schemas.microsoft.com/office/drawing/2014/main" id="{33140BFA-0167-4E3B-9ACB-DF7E0D61B0EA}"/>
              </a:ext>
            </a:extLst>
          </p:cNvPr>
          <p:cNvSpPr>
            <a:spLocks noGrp="1"/>
          </p:cNvSpPr>
          <p:nvPr>
            <p:ph type="body" sz="quarter" idx="31" hasCustomPrompt="1"/>
          </p:nvPr>
        </p:nvSpPr>
        <p:spPr bwMode="invGray">
          <a:xfrm>
            <a:off x="6061808"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320675"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3191241"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invGray">
          <a:xfrm>
            <a:off x="6061808"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Tree>
    <p:extLst>
      <p:ext uri="{BB962C8B-B14F-4D97-AF65-F5344CB8AC3E}">
        <p14:creationId xmlns:p14="http://schemas.microsoft.com/office/powerpoint/2010/main" val="286011822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title">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invGray">
          <a:xfrm>
            <a:off x="320675"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dirty="0"/>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invGray">
          <a:xfrm>
            <a:off x="3191241"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dirty="0"/>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invGray">
          <a:xfrm>
            <a:off x="6061808"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3191241"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061808"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dirty="0"/>
              <a:t>Text</a:t>
            </a:r>
          </a:p>
        </p:txBody>
      </p:sp>
      <p:cxnSp>
        <p:nvCxnSpPr>
          <p:cNvPr id="22" name="Straight Connector 21">
            <a:extLst>
              <a:ext uri="{FF2B5EF4-FFF2-40B4-BE49-F238E27FC236}">
                <a16:creationId xmlns:a16="http://schemas.microsoft.com/office/drawing/2014/main" id="{C965112B-F066-4167-AA5D-CEB0B5B9A4A3}"/>
              </a:ext>
            </a:extLst>
          </p:cNvPr>
          <p:cNvCxnSpPr/>
          <p:nvPr userDrawn="1"/>
        </p:nvCxnSpPr>
        <p:spPr bwMode="invGray">
          <a:xfrm>
            <a:off x="320675"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D21243-3478-49BC-8C0E-62AF89B2F788}"/>
              </a:ext>
            </a:extLst>
          </p:cNvPr>
          <p:cNvCxnSpPr/>
          <p:nvPr userDrawn="1"/>
        </p:nvCxnSpPr>
        <p:spPr bwMode="invGray">
          <a:xfrm>
            <a:off x="3191241"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C89826-6E78-4C61-BAD8-BA75866F53A0}"/>
              </a:ext>
            </a:extLst>
          </p:cNvPr>
          <p:cNvCxnSpPr/>
          <p:nvPr userDrawn="1"/>
        </p:nvCxnSpPr>
        <p:spPr bwMode="invGray">
          <a:xfrm>
            <a:off x="6061808"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23774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highligh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A4FA160-A88D-4C57-9737-BA9733A36AAD}"/>
              </a:ext>
            </a:extLst>
          </p:cNvPr>
          <p:cNvSpPr/>
          <p:nvPr userDrawn="1"/>
        </p:nvSpPr>
        <p:spPr bwMode="invGray">
          <a:xfrm>
            <a:off x="315058" y="1074738"/>
            <a:ext cx="2148840" cy="3497262"/>
          </a:xfrm>
          <a:prstGeom prst="rect">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endParaRPr lang="en-IN" dirty="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15058" y="1074738"/>
            <a:ext cx="2146788" cy="3493008"/>
          </a:xfrm>
        </p:spPr>
        <p:txBody>
          <a:bodyPr lIns="91440" tIns="45720" rIns="91440" bIns="45720" anchor="t"/>
          <a:lstStyle>
            <a:lvl1pPr marL="0" indent="0" algn="l">
              <a:buFont typeface="Arial" panose="020B0604020202020204" pitchFamily="34" charset="0"/>
              <a:buNone/>
              <a:defRPr sz="1800">
                <a:latin typeface="+mj-lt"/>
              </a:defRPr>
            </a:lvl1pPr>
          </a:lstStyle>
          <a:p>
            <a:pPr lvl="0"/>
            <a:r>
              <a:rPr lang="en-US" dirty="0"/>
              <a:t>Title</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691245" y="1074738"/>
            <a:ext cx="6113763" cy="3493008"/>
          </a:xfrm>
        </p:spPr>
        <p:txBody>
          <a:bodyPr lIns="91440" tIns="45720" rIns="91440" bIns="45720" anchor="t"/>
          <a:lstStyle>
            <a:lvl1pPr marL="182880" indent="-182880" algn="l">
              <a:buFont typeface="Arial" panose="020B0604020202020204" pitchFamily="34" charset="0"/>
              <a:buChar char="•"/>
              <a:defRPr sz="1400">
                <a:latin typeface="+mn-lt"/>
              </a:defRPr>
            </a:lvl1pPr>
          </a:lstStyle>
          <a:p>
            <a:pPr lvl="0"/>
            <a:r>
              <a:rPr lang="en-US" dirty="0"/>
              <a:t>Text</a:t>
            </a:r>
          </a:p>
        </p:txBody>
      </p:sp>
    </p:spTree>
    <p:extLst>
      <p:ext uri="{BB962C8B-B14F-4D97-AF65-F5344CB8AC3E}">
        <p14:creationId xmlns:p14="http://schemas.microsoft.com/office/powerpoint/2010/main" val="110190185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790F297-B43F-4106-820A-ECCE583544FE}"/>
              </a:ext>
            </a:extLst>
          </p:cNvPr>
          <p:cNvPicPr>
            <a:picLocks noChangeAspect="1"/>
          </p:cNvPicPr>
          <p:nvPr userDrawn="1"/>
        </p:nvPicPr>
        <p:blipFill rotWithShape="1">
          <a:blip r:embed="rId2"/>
          <a:srcRect t="35201" r="27260"/>
          <a:stretch/>
        </p:blipFill>
        <p:spPr bwMode="invGray">
          <a:xfrm>
            <a:off x="3995401" y="0"/>
            <a:ext cx="5148599" cy="4586513"/>
          </a:xfrm>
          <a:prstGeom prst="rect">
            <a:avLst/>
          </a:prstGeom>
        </p:spPr>
      </p:pic>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4389120" cy="3493008"/>
          </a:xfrm>
        </p:spPr>
        <p:txBody>
          <a:bodyPr lIns="0" tIns="0" rIns="0" bIns="0" anchor="t"/>
          <a:lstStyle>
            <a:lvl1pPr marL="0" indent="0" algn="l">
              <a:buFont typeface="Arial" panose="020B0604020202020204" pitchFamily="34" charset="0"/>
              <a:buNone/>
              <a:defRPr sz="18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4853355" y="1074736"/>
            <a:ext cx="3951653" cy="3493008"/>
          </a:xfrm>
        </p:spPr>
        <p:txBody>
          <a:bodyPr lIns="0" tIns="0" rIns="0" bIns="0" anchor="t"/>
          <a:lstStyle>
            <a:lvl1pPr marL="0" indent="0" algn="r">
              <a:buFont typeface="Arial" panose="020B0604020202020204" pitchFamily="34" charset="0"/>
              <a:buNone/>
              <a:defRPr sz="1800">
                <a:latin typeface="+mn-lt"/>
              </a:defRPr>
            </a:lvl1pPr>
          </a:lstStyle>
          <a:p>
            <a:pPr lvl="0"/>
            <a:r>
              <a:rPr lang="en-US" dirty="0"/>
              <a:t>Key highlight points</a:t>
            </a:r>
          </a:p>
        </p:txBody>
      </p:sp>
    </p:spTree>
    <p:extLst>
      <p:ext uri="{BB962C8B-B14F-4D97-AF65-F5344CB8AC3E}">
        <p14:creationId xmlns:p14="http://schemas.microsoft.com/office/powerpoint/2010/main" val="403539062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490417"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6829904"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dirty="0"/>
              <a:t>Text</a:t>
            </a:r>
          </a:p>
        </p:txBody>
      </p:sp>
      <p:cxnSp>
        <p:nvCxnSpPr>
          <p:cNvPr id="22" name="Straight Connector 21">
            <a:extLst>
              <a:ext uri="{FF2B5EF4-FFF2-40B4-BE49-F238E27FC236}">
                <a16:creationId xmlns:a16="http://schemas.microsoft.com/office/drawing/2014/main" id="{75E64FA6-F473-4A30-B276-B4630E307355}"/>
              </a:ext>
            </a:extLst>
          </p:cNvPr>
          <p:cNvCxnSpPr/>
          <p:nvPr userDrawn="1"/>
        </p:nvCxnSpPr>
        <p:spPr bwMode="invGray">
          <a:xfrm>
            <a:off x="2393098"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0BBC1D-6A56-4B4D-9FCC-B5FD2DA8FE0A}"/>
              </a:ext>
            </a:extLst>
          </p:cNvPr>
          <p:cNvCxnSpPr/>
          <p:nvPr userDrawn="1"/>
        </p:nvCxnSpPr>
        <p:spPr bwMode="inv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C3338C-CABF-4D14-8545-BBD18F911B01}"/>
              </a:ext>
            </a:extLst>
          </p:cNvPr>
          <p:cNvCxnSpPr/>
          <p:nvPr userDrawn="1"/>
        </p:nvCxnSpPr>
        <p:spPr bwMode="invGray">
          <a:xfrm>
            <a:off x="6732583"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5656678E-EDE5-4D8F-A429-5F02485F11C7}"/>
              </a:ext>
            </a:extLst>
          </p:cNvPr>
          <p:cNvSpPr>
            <a:spLocks noGrp="1"/>
          </p:cNvSpPr>
          <p:nvPr>
            <p:ph type="body" sz="quarter" idx="30" hasCustomPrompt="1"/>
          </p:nvPr>
        </p:nvSpPr>
        <p:spPr bwMode="invGray">
          <a:xfrm>
            <a:off x="4660159"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dirty="0"/>
              <a:t>Text</a:t>
            </a:r>
          </a:p>
        </p:txBody>
      </p:sp>
    </p:spTree>
    <p:extLst>
      <p:ext uri="{BB962C8B-B14F-4D97-AF65-F5344CB8AC3E}">
        <p14:creationId xmlns:p14="http://schemas.microsoft.com/office/powerpoint/2010/main" val="58692371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F578A6-0CF5-4E17-910B-7C67E58AB278}"/>
              </a:ext>
            </a:extLst>
          </p:cNvPr>
          <p:cNvSpPr/>
          <p:nvPr userDrawn="1"/>
        </p:nvSpPr>
        <p:spPr bwMode="invGray">
          <a:xfrm>
            <a:off x="332728" y="1120458"/>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3" name="Oval 22">
            <a:extLst>
              <a:ext uri="{FF2B5EF4-FFF2-40B4-BE49-F238E27FC236}">
                <a16:creationId xmlns:a16="http://schemas.microsoft.com/office/drawing/2014/main" id="{B4A69D49-88CA-4168-827B-076392BB2441}"/>
              </a:ext>
            </a:extLst>
          </p:cNvPr>
          <p:cNvSpPr/>
          <p:nvPr userDrawn="1"/>
        </p:nvSpPr>
        <p:spPr bwMode="invGray">
          <a:xfrm>
            <a:off x="332728" y="2363529"/>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5" name="Oval 24">
            <a:extLst>
              <a:ext uri="{FF2B5EF4-FFF2-40B4-BE49-F238E27FC236}">
                <a16:creationId xmlns:a16="http://schemas.microsoft.com/office/drawing/2014/main" id="{6008EED8-CF13-4BA3-9ABC-B01B8D81F6D5}"/>
              </a:ext>
            </a:extLst>
          </p:cNvPr>
          <p:cNvSpPr/>
          <p:nvPr userDrawn="1"/>
        </p:nvSpPr>
        <p:spPr bwMode="invGray">
          <a:xfrm>
            <a:off x="332728" y="3606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1402125" y="1074738"/>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1402125" y="2317809"/>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1402125" y="3560880"/>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26" name="Text Placeholder 5">
            <a:extLst>
              <a:ext uri="{FF2B5EF4-FFF2-40B4-BE49-F238E27FC236}">
                <a16:creationId xmlns:a16="http://schemas.microsoft.com/office/drawing/2014/main" id="{F80B1E3F-4EBE-460F-9AB0-4C8CFFE5BEDE}"/>
              </a:ext>
            </a:extLst>
          </p:cNvPr>
          <p:cNvSpPr>
            <a:spLocks noGrp="1"/>
          </p:cNvSpPr>
          <p:nvPr>
            <p:ph type="body" sz="quarter" idx="35" hasCustomPrompt="1"/>
          </p:nvPr>
        </p:nvSpPr>
        <p:spPr bwMode="invGray">
          <a:xfrm>
            <a:off x="704969" y="1362215"/>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1</a:t>
            </a:r>
          </a:p>
        </p:txBody>
      </p:sp>
      <p:sp>
        <p:nvSpPr>
          <p:cNvPr id="28" name="Text Placeholder 5">
            <a:extLst>
              <a:ext uri="{FF2B5EF4-FFF2-40B4-BE49-F238E27FC236}">
                <a16:creationId xmlns:a16="http://schemas.microsoft.com/office/drawing/2014/main" id="{4701CB5E-364C-4C21-BFA4-7310E2F21E11}"/>
              </a:ext>
            </a:extLst>
          </p:cNvPr>
          <p:cNvSpPr>
            <a:spLocks noGrp="1"/>
          </p:cNvSpPr>
          <p:nvPr>
            <p:ph type="body" sz="quarter" idx="36" hasCustomPrompt="1"/>
          </p:nvPr>
        </p:nvSpPr>
        <p:spPr bwMode="invGray">
          <a:xfrm>
            <a:off x="691343" y="2605286"/>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2</a:t>
            </a:r>
          </a:p>
        </p:txBody>
      </p:sp>
      <p:sp>
        <p:nvSpPr>
          <p:cNvPr id="31" name="Text Placeholder 5">
            <a:extLst>
              <a:ext uri="{FF2B5EF4-FFF2-40B4-BE49-F238E27FC236}">
                <a16:creationId xmlns:a16="http://schemas.microsoft.com/office/drawing/2014/main" id="{5661BFBD-5CAA-4C36-A3D0-3A86A9BCFCD5}"/>
              </a:ext>
            </a:extLst>
          </p:cNvPr>
          <p:cNvSpPr>
            <a:spLocks noGrp="1"/>
          </p:cNvSpPr>
          <p:nvPr>
            <p:ph type="body" sz="quarter" idx="37" hasCustomPrompt="1"/>
          </p:nvPr>
        </p:nvSpPr>
        <p:spPr bwMode="invGray">
          <a:xfrm>
            <a:off x="691343" y="3848357"/>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3</a:t>
            </a:r>
          </a:p>
        </p:txBody>
      </p:sp>
    </p:spTree>
    <p:extLst>
      <p:ext uri="{BB962C8B-B14F-4D97-AF65-F5344CB8AC3E}">
        <p14:creationId xmlns:p14="http://schemas.microsoft.com/office/powerpoint/2010/main" val="396773990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CA5578-48F8-48F0-B63A-6207C42776B7}"/>
              </a:ext>
            </a:extLst>
          </p:cNvPr>
          <p:cNvSpPr/>
          <p:nvPr userDrawn="1"/>
        </p:nvSpPr>
        <p:spPr bwMode="invGray">
          <a:xfrm>
            <a:off x="332728" y="282057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3" name="Oval 22">
            <a:extLst>
              <a:ext uri="{FF2B5EF4-FFF2-40B4-BE49-F238E27FC236}">
                <a16:creationId xmlns:a16="http://schemas.microsoft.com/office/drawing/2014/main" id="{5A7ECD16-5800-4004-A2E1-80FD33B55E31}"/>
              </a:ext>
            </a:extLst>
          </p:cNvPr>
          <p:cNvSpPr/>
          <p:nvPr userDrawn="1"/>
        </p:nvSpPr>
        <p:spPr bwMode="invGray">
          <a:xfrm>
            <a:off x="4656154" y="2820574"/>
            <a:ext cx="914400" cy="914400"/>
          </a:xfrm>
          <a:prstGeom prst="ellipse">
            <a:avLst/>
          </a:prstGeom>
          <a:gradFill flip="none" rotWithShape="1">
            <a:gsLst>
              <a:gs pos="25000">
                <a:schemeClr val="accent4">
                  <a:alpha val="0"/>
                </a:schemeClr>
              </a:gs>
              <a:gs pos="100000">
                <a:schemeClr val="accent4"/>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5" name="Oval 24">
            <a:extLst>
              <a:ext uri="{FF2B5EF4-FFF2-40B4-BE49-F238E27FC236}">
                <a16:creationId xmlns:a16="http://schemas.microsoft.com/office/drawing/2014/main" id="{E46CDADF-D8FC-4F51-804A-F053CD8807F3}"/>
              </a:ext>
            </a:extLst>
          </p:cNvPr>
          <p:cNvSpPr/>
          <p:nvPr userDrawn="1"/>
        </p:nvSpPr>
        <p:spPr bwMode="invGray">
          <a:xfrm>
            <a:off x="4656154" y="969234"/>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6" name="Oval 25">
            <a:extLst>
              <a:ext uri="{FF2B5EF4-FFF2-40B4-BE49-F238E27FC236}">
                <a16:creationId xmlns:a16="http://schemas.microsoft.com/office/drawing/2014/main" id="{9077E065-72E5-4934-9A50-2319553E0BD6}"/>
              </a:ext>
            </a:extLst>
          </p:cNvPr>
          <p:cNvSpPr/>
          <p:nvPr userDrawn="1"/>
        </p:nvSpPr>
        <p:spPr bwMode="invGray">
          <a:xfrm>
            <a:off x="332728" y="969234"/>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1349373"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5692529"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1349373"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5692529"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28" name="Text Placeholder 5">
            <a:extLst>
              <a:ext uri="{FF2B5EF4-FFF2-40B4-BE49-F238E27FC236}">
                <a16:creationId xmlns:a16="http://schemas.microsoft.com/office/drawing/2014/main" id="{7D219C71-7DFD-48A6-947F-3615F84EA79D}"/>
              </a:ext>
            </a:extLst>
          </p:cNvPr>
          <p:cNvSpPr>
            <a:spLocks noGrp="1"/>
          </p:cNvSpPr>
          <p:nvPr>
            <p:ph type="body" sz="quarter" idx="35" hasCustomPrompt="1"/>
          </p:nvPr>
        </p:nvSpPr>
        <p:spPr bwMode="invGray">
          <a:xfrm>
            <a:off x="704969" y="1210991"/>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1</a:t>
            </a:r>
          </a:p>
        </p:txBody>
      </p:sp>
      <p:sp>
        <p:nvSpPr>
          <p:cNvPr id="31" name="Text Placeholder 5">
            <a:extLst>
              <a:ext uri="{FF2B5EF4-FFF2-40B4-BE49-F238E27FC236}">
                <a16:creationId xmlns:a16="http://schemas.microsoft.com/office/drawing/2014/main" id="{AFEC8A96-BE1D-46F4-B8D3-623534550827}"/>
              </a:ext>
            </a:extLst>
          </p:cNvPr>
          <p:cNvSpPr>
            <a:spLocks noGrp="1"/>
          </p:cNvSpPr>
          <p:nvPr>
            <p:ph type="body" sz="quarter" idx="36" hasCustomPrompt="1"/>
          </p:nvPr>
        </p:nvSpPr>
        <p:spPr bwMode="invGray">
          <a:xfrm>
            <a:off x="691343" y="306233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2</a:t>
            </a:r>
          </a:p>
        </p:txBody>
      </p:sp>
      <p:sp>
        <p:nvSpPr>
          <p:cNvPr id="32" name="Text Placeholder 5">
            <a:extLst>
              <a:ext uri="{FF2B5EF4-FFF2-40B4-BE49-F238E27FC236}">
                <a16:creationId xmlns:a16="http://schemas.microsoft.com/office/drawing/2014/main" id="{AD18C644-4CF1-429A-9B90-F7ED19A34A93}"/>
              </a:ext>
            </a:extLst>
          </p:cNvPr>
          <p:cNvSpPr>
            <a:spLocks noGrp="1"/>
          </p:cNvSpPr>
          <p:nvPr>
            <p:ph type="body" sz="quarter" idx="37" hasCustomPrompt="1"/>
          </p:nvPr>
        </p:nvSpPr>
        <p:spPr bwMode="invGray">
          <a:xfrm>
            <a:off x="5014769" y="121099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3</a:t>
            </a:r>
          </a:p>
        </p:txBody>
      </p:sp>
      <p:sp>
        <p:nvSpPr>
          <p:cNvPr id="33" name="Text Placeholder 5">
            <a:extLst>
              <a:ext uri="{FF2B5EF4-FFF2-40B4-BE49-F238E27FC236}">
                <a16:creationId xmlns:a16="http://schemas.microsoft.com/office/drawing/2014/main" id="{77BF248C-7C12-48A0-9663-31D29549B2F1}"/>
              </a:ext>
            </a:extLst>
          </p:cNvPr>
          <p:cNvSpPr>
            <a:spLocks noGrp="1"/>
          </p:cNvSpPr>
          <p:nvPr>
            <p:ph type="body" sz="quarter" idx="38" hasCustomPrompt="1"/>
          </p:nvPr>
        </p:nvSpPr>
        <p:spPr bwMode="invGray">
          <a:xfrm>
            <a:off x="5012365" y="3062331"/>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4</a:t>
            </a:r>
          </a:p>
        </p:txBody>
      </p:sp>
    </p:spTree>
    <p:extLst>
      <p:ext uri="{BB962C8B-B14F-4D97-AF65-F5344CB8AC3E}">
        <p14:creationId xmlns:p14="http://schemas.microsoft.com/office/powerpoint/2010/main" val="209748111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pointers 2">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8B69CA36-CE59-4393-97E4-CD163469E8A7}"/>
              </a:ext>
            </a:extLst>
          </p:cNvPr>
          <p:cNvSpPr/>
          <p:nvPr userDrawn="1"/>
        </p:nvSpPr>
        <p:spPr bwMode="invGray">
          <a:xfrm>
            <a:off x="332728" y="1984877"/>
            <a:ext cx="779099" cy="779099"/>
          </a:xfrm>
          <a:prstGeom prst="ellipse">
            <a:avLst/>
          </a:prstGeom>
          <a:gradFill flip="none" rotWithShape="1">
            <a:gsLst>
              <a:gs pos="39800">
                <a:schemeClr val="bg1">
                  <a:alpha val="12000"/>
                </a:schemeClr>
              </a:gs>
              <a:gs pos="0">
                <a:schemeClr val="bg1"/>
              </a:gs>
              <a:gs pos="77000">
                <a:schemeClr val="accent2"/>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dirty="0">
              <a:solidFill>
                <a:schemeClr val="tx1"/>
              </a:solidFill>
              <a:latin typeface="+mj-lt"/>
            </a:endParaRPr>
          </a:p>
        </p:txBody>
      </p:sp>
      <p:sp>
        <p:nvSpPr>
          <p:cNvPr id="39" name="Oval 38">
            <a:extLst>
              <a:ext uri="{FF2B5EF4-FFF2-40B4-BE49-F238E27FC236}">
                <a16:creationId xmlns:a16="http://schemas.microsoft.com/office/drawing/2014/main" id="{99A51914-D29A-48D3-A5EB-AB68A7A3F9D9}"/>
              </a:ext>
            </a:extLst>
          </p:cNvPr>
          <p:cNvSpPr/>
          <p:nvPr userDrawn="1"/>
        </p:nvSpPr>
        <p:spPr bwMode="invGray">
          <a:xfrm>
            <a:off x="332728" y="3792901"/>
            <a:ext cx="779099" cy="779099"/>
          </a:xfrm>
          <a:prstGeom prst="ellipse">
            <a:avLst/>
          </a:prstGeom>
          <a:gradFill flip="none" rotWithShape="1">
            <a:gsLst>
              <a:gs pos="39800">
                <a:schemeClr val="bg1">
                  <a:alpha val="12000"/>
                </a:schemeClr>
              </a:gs>
              <a:gs pos="0">
                <a:schemeClr val="bg1"/>
              </a:gs>
              <a:gs pos="77000">
                <a:schemeClr val="accent4"/>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dirty="0">
              <a:solidFill>
                <a:schemeClr val="tx1"/>
              </a:solidFill>
              <a:latin typeface="+mj-lt"/>
            </a:endParaRPr>
          </a:p>
        </p:txBody>
      </p:sp>
      <p:sp>
        <p:nvSpPr>
          <p:cNvPr id="40" name="Oval 39">
            <a:extLst>
              <a:ext uri="{FF2B5EF4-FFF2-40B4-BE49-F238E27FC236}">
                <a16:creationId xmlns:a16="http://schemas.microsoft.com/office/drawing/2014/main" id="{34D19F3C-CD6E-4A54-9827-D89932A9E806}"/>
              </a:ext>
            </a:extLst>
          </p:cNvPr>
          <p:cNvSpPr/>
          <p:nvPr userDrawn="1"/>
        </p:nvSpPr>
        <p:spPr bwMode="invGray">
          <a:xfrm>
            <a:off x="332728" y="2888889"/>
            <a:ext cx="779099" cy="779099"/>
          </a:xfrm>
          <a:prstGeom prst="ellipse">
            <a:avLst/>
          </a:prstGeom>
          <a:gradFill flip="none" rotWithShape="1">
            <a:gsLst>
              <a:gs pos="39800">
                <a:schemeClr val="bg1">
                  <a:alpha val="12000"/>
                </a:schemeClr>
              </a:gs>
              <a:gs pos="0">
                <a:schemeClr val="bg1"/>
              </a:gs>
              <a:gs pos="77000">
                <a:schemeClr val="accent3"/>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dirty="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2" name="Oval 21">
            <a:extLst>
              <a:ext uri="{FF2B5EF4-FFF2-40B4-BE49-F238E27FC236}">
                <a16:creationId xmlns:a16="http://schemas.microsoft.com/office/drawing/2014/main" id="{77C88163-9478-4FC6-9CAA-991EE3808E7B}"/>
              </a:ext>
            </a:extLst>
          </p:cNvPr>
          <p:cNvSpPr/>
          <p:nvPr userDrawn="1"/>
        </p:nvSpPr>
        <p:spPr bwMode="invGray">
          <a:xfrm>
            <a:off x="332728" y="1077802"/>
            <a:ext cx="779099" cy="779099"/>
          </a:xfrm>
          <a:prstGeom prst="ellipse">
            <a:avLst/>
          </a:prstGeom>
          <a:gradFill flip="none" rotWithShape="1">
            <a:gsLst>
              <a:gs pos="40000">
                <a:schemeClr val="bg1">
                  <a:alpha val="12000"/>
                </a:schemeClr>
              </a:gs>
              <a:gs pos="0">
                <a:schemeClr val="bg1"/>
              </a:gs>
              <a:gs pos="77000">
                <a:schemeClr val="accent1"/>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dirty="0">
              <a:solidFill>
                <a:schemeClr val="tx1"/>
              </a:solidFill>
              <a:latin typeface="+mj-lt"/>
            </a:endParaRPr>
          </a:p>
        </p:txBody>
      </p:sp>
      <p:sp>
        <p:nvSpPr>
          <p:cNvPr id="28" name="Text Placeholder 5">
            <a:extLst>
              <a:ext uri="{FF2B5EF4-FFF2-40B4-BE49-F238E27FC236}">
                <a16:creationId xmlns:a16="http://schemas.microsoft.com/office/drawing/2014/main" id="{15D7A6A0-17BF-4668-B1DB-1152BB7616D4}"/>
              </a:ext>
            </a:extLst>
          </p:cNvPr>
          <p:cNvSpPr>
            <a:spLocks noGrp="1"/>
          </p:cNvSpPr>
          <p:nvPr>
            <p:ph type="body" sz="quarter" idx="35" hasCustomPrompt="1"/>
          </p:nvPr>
        </p:nvSpPr>
        <p:spPr bwMode="invGray">
          <a:xfrm>
            <a:off x="637318" y="1251908"/>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1</a:t>
            </a:r>
          </a:p>
        </p:txBody>
      </p:sp>
      <p:sp>
        <p:nvSpPr>
          <p:cNvPr id="31" name="Text Placeholder 5">
            <a:extLst>
              <a:ext uri="{FF2B5EF4-FFF2-40B4-BE49-F238E27FC236}">
                <a16:creationId xmlns:a16="http://schemas.microsoft.com/office/drawing/2014/main" id="{DEC47592-CDD0-4868-BD9F-72EDB7CC8322}"/>
              </a:ext>
            </a:extLst>
          </p:cNvPr>
          <p:cNvSpPr>
            <a:spLocks noGrp="1"/>
          </p:cNvSpPr>
          <p:nvPr>
            <p:ph type="body" sz="quarter" idx="36" hasCustomPrompt="1"/>
          </p:nvPr>
        </p:nvSpPr>
        <p:spPr bwMode="invGray">
          <a:xfrm>
            <a:off x="623692" y="2158983"/>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2</a:t>
            </a:r>
          </a:p>
        </p:txBody>
      </p:sp>
      <p:sp>
        <p:nvSpPr>
          <p:cNvPr id="32" name="Text Placeholder 5">
            <a:extLst>
              <a:ext uri="{FF2B5EF4-FFF2-40B4-BE49-F238E27FC236}">
                <a16:creationId xmlns:a16="http://schemas.microsoft.com/office/drawing/2014/main" id="{5C7B62DC-86F4-4502-9466-F3A722AEC63E}"/>
              </a:ext>
            </a:extLst>
          </p:cNvPr>
          <p:cNvSpPr>
            <a:spLocks noGrp="1"/>
          </p:cNvSpPr>
          <p:nvPr>
            <p:ph type="body" sz="quarter" idx="37" hasCustomPrompt="1"/>
          </p:nvPr>
        </p:nvSpPr>
        <p:spPr bwMode="invGray">
          <a:xfrm>
            <a:off x="623692" y="3062995"/>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3</a:t>
            </a:r>
          </a:p>
        </p:txBody>
      </p:sp>
      <p:sp>
        <p:nvSpPr>
          <p:cNvPr id="33" name="Text Placeholder 5">
            <a:extLst>
              <a:ext uri="{FF2B5EF4-FFF2-40B4-BE49-F238E27FC236}">
                <a16:creationId xmlns:a16="http://schemas.microsoft.com/office/drawing/2014/main" id="{D27B0307-EDD1-461D-87F5-849AAABA7B18}"/>
              </a:ext>
            </a:extLst>
          </p:cNvPr>
          <p:cNvSpPr>
            <a:spLocks noGrp="1"/>
          </p:cNvSpPr>
          <p:nvPr>
            <p:ph type="body" sz="quarter" idx="38" hasCustomPrompt="1"/>
          </p:nvPr>
        </p:nvSpPr>
        <p:spPr bwMode="invGray">
          <a:xfrm>
            <a:off x="621288" y="3967007"/>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4</a:t>
            </a:r>
          </a:p>
        </p:txBody>
      </p:sp>
      <p:sp>
        <p:nvSpPr>
          <p:cNvPr id="34" name="Text Placeholder 5">
            <a:extLst>
              <a:ext uri="{FF2B5EF4-FFF2-40B4-BE49-F238E27FC236}">
                <a16:creationId xmlns:a16="http://schemas.microsoft.com/office/drawing/2014/main" id="{1F762FAA-9C21-4066-9192-FC1DE4FEAB09}"/>
              </a:ext>
            </a:extLst>
          </p:cNvPr>
          <p:cNvSpPr>
            <a:spLocks noGrp="1"/>
          </p:cNvSpPr>
          <p:nvPr>
            <p:ph type="body" sz="quarter" idx="13" hasCustomPrompt="1"/>
          </p:nvPr>
        </p:nvSpPr>
        <p:spPr bwMode="invGray">
          <a:xfrm>
            <a:off x="1266092" y="1078731"/>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dirty="0"/>
              <a:t>Text</a:t>
            </a:r>
          </a:p>
        </p:txBody>
      </p:sp>
      <p:sp>
        <p:nvSpPr>
          <p:cNvPr id="35" name="Text Placeholder 5">
            <a:extLst>
              <a:ext uri="{FF2B5EF4-FFF2-40B4-BE49-F238E27FC236}">
                <a16:creationId xmlns:a16="http://schemas.microsoft.com/office/drawing/2014/main" id="{42EFFB73-47C6-4A28-BD0B-C885575AE15C}"/>
              </a:ext>
            </a:extLst>
          </p:cNvPr>
          <p:cNvSpPr>
            <a:spLocks noGrp="1"/>
          </p:cNvSpPr>
          <p:nvPr>
            <p:ph type="body" sz="quarter" idx="39" hasCustomPrompt="1"/>
          </p:nvPr>
        </p:nvSpPr>
        <p:spPr bwMode="invGray">
          <a:xfrm>
            <a:off x="1266092" y="1984074"/>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dirty="0"/>
              <a:t>Text</a:t>
            </a:r>
          </a:p>
        </p:txBody>
      </p:sp>
      <p:sp>
        <p:nvSpPr>
          <p:cNvPr id="36" name="Text Placeholder 5">
            <a:extLst>
              <a:ext uri="{FF2B5EF4-FFF2-40B4-BE49-F238E27FC236}">
                <a16:creationId xmlns:a16="http://schemas.microsoft.com/office/drawing/2014/main" id="{B03CF380-C024-4E2C-8056-0E78DD8C9318}"/>
              </a:ext>
            </a:extLst>
          </p:cNvPr>
          <p:cNvSpPr>
            <a:spLocks noGrp="1"/>
          </p:cNvSpPr>
          <p:nvPr>
            <p:ph type="body" sz="quarter" idx="40" hasCustomPrompt="1"/>
          </p:nvPr>
        </p:nvSpPr>
        <p:spPr bwMode="invGray">
          <a:xfrm>
            <a:off x="1266092" y="2889417"/>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dirty="0"/>
              <a:t>Text</a:t>
            </a:r>
          </a:p>
        </p:txBody>
      </p:sp>
      <p:sp>
        <p:nvSpPr>
          <p:cNvPr id="37" name="Text Placeholder 5">
            <a:extLst>
              <a:ext uri="{FF2B5EF4-FFF2-40B4-BE49-F238E27FC236}">
                <a16:creationId xmlns:a16="http://schemas.microsoft.com/office/drawing/2014/main" id="{53462861-EF4E-4EFC-8601-5C62CE30AB66}"/>
              </a:ext>
            </a:extLst>
          </p:cNvPr>
          <p:cNvSpPr>
            <a:spLocks noGrp="1"/>
          </p:cNvSpPr>
          <p:nvPr>
            <p:ph type="body" sz="quarter" idx="41" hasCustomPrompt="1"/>
          </p:nvPr>
        </p:nvSpPr>
        <p:spPr bwMode="invGray">
          <a:xfrm>
            <a:off x="1266092" y="3793830"/>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dirty="0"/>
              <a:t>Text</a:t>
            </a:r>
          </a:p>
        </p:txBody>
      </p:sp>
    </p:spTree>
    <p:extLst>
      <p:ext uri="{BB962C8B-B14F-4D97-AF65-F5344CB8AC3E}">
        <p14:creationId xmlns:p14="http://schemas.microsoft.com/office/powerpoint/2010/main" val="124345711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titles">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63FB3A0-AAAC-4191-B457-22FBE9D6EC4E}"/>
              </a:ext>
            </a:extLst>
          </p:cNvPr>
          <p:cNvSpPr txBox="1"/>
          <p:nvPr userDrawn="1"/>
        </p:nvSpPr>
        <p:spPr bwMode="invGray">
          <a:xfrm>
            <a:off x="323851" y="1080468"/>
            <a:ext cx="4160520" cy="548640"/>
          </a:xfrm>
          <a:prstGeom prst="rect">
            <a:avLst/>
          </a:prstGeom>
          <a:gradFill flip="none" rotWithShape="1">
            <a:gsLst>
              <a:gs pos="0">
                <a:schemeClr val="accent1">
                  <a:alpha val="0"/>
                </a:schemeClr>
              </a:gs>
              <a:gs pos="100000">
                <a:schemeClr val="accent1"/>
              </a:gs>
            </a:gsLst>
            <a:lin ang="16200000" scaled="1"/>
            <a:tileRect/>
          </a:gradFill>
        </p:spPr>
        <p:txBody>
          <a:bodyPr wrap="none" lIns="0" tIns="91440" rIns="0" bIns="0" rtlCol="0" anchor="t" anchorCtr="0">
            <a:noAutofit/>
          </a:bodyPr>
          <a:lstStyle/>
          <a:p>
            <a:pPr algn="ctr"/>
            <a:endParaRPr lang="en-US" sz="1600" dirty="0">
              <a:latin typeface="+mj-lt"/>
            </a:endParaRPr>
          </a:p>
        </p:txBody>
      </p:sp>
      <p:sp>
        <p:nvSpPr>
          <p:cNvPr id="28" name="TextBox 27">
            <a:extLst>
              <a:ext uri="{FF2B5EF4-FFF2-40B4-BE49-F238E27FC236}">
                <a16:creationId xmlns:a16="http://schemas.microsoft.com/office/drawing/2014/main" id="{88644FCC-2D7D-4A92-A351-05D1EECE4B58}"/>
              </a:ext>
            </a:extLst>
          </p:cNvPr>
          <p:cNvSpPr txBox="1"/>
          <p:nvPr userDrawn="1"/>
        </p:nvSpPr>
        <p:spPr bwMode="invGray">
          <a:xfrm>
            <a:off x="4644488" y="1080468"/>
            <a:ext cx="4160520" cy="548640"/>
          </a:xfrm>
          <a:prstGeom prst="rect">
            <a:avLst/>
          </a:prstGeom>
          <a:gradFill flip="none" rotWithShape="1">
            <a:gsLst>
              <a:gs pos="0">
                <a:schemeClr val="accent4">
                  <a:alpha val="0"/>
                </a:schemeClr>
              </a:gs>
              <a:gs pos="100000">
                <a:schemeClr val="accent4"/>
              </a:gs>
            </a:gsLst>
            <a:lin ang="16200000" scaled="1"/>
            <a:tileRect/>
          </a:gradFill>
        </p:spPr>
        <p:txBody>
          <a:bodyPr wrap="none" lIns="0" tIns="91440" rIns="0" bIns="0" rtlCol="0" anchor="t" anchorCtr="0">
            <a:noAutofit/>
          </a:bodyPr>
          <a:lstStyle/>
          <a:p>
            <a:pPr algn="ctr"/>
            <a:endParaRPr lang="en-US" sz="1600" dirty="0">
              <a:latin typeface="+mj-lt"/>
            </a:endParaRPr>
          </a:p>
        </p:txBody>
      </p:sp>
      <p:sp>
        <p:nvSpPr>
          <p:cNvPr id="26" name="Text Placeholder 5">
            <a:extLst>
              <a:ext uri="{FF2B5EF4-FFF2-40B4-BE49-F238E27FC236}">
                <a16:creationId xmlns:a16="http://schemas.microsoft.com/office/drawing/2014/main" id="{DED1562F-7727-42AD-B83F-B500F206D106}"/>
              </a:ext>
            </a:extLst>
          </p:cNvPr>
          <p:cNvSpPr>
            <a:spLocks noGrp="1"/>
          </p:cNvSpPr>
          <p:nvPr>
            <p:ph type="body" sz="quarter" idx="27" hasCustomPrompt="1"/>
          </p:nvPr>
        </p:nvSpPr>
        <p:spPr bwMode="invGray">
          <a:xfrm>
            <a:off x="4644488"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dirty="0"/>
              <a:t>Title</a:t>
            </a:r>
          </a:p>
        </p:txBody>
      </p:sp>
      <p:sp>
        <p:nvSpPr>
          <p:cNvPr id="25" name="Text Placeholder 5">
            <a:extLst>
              <a:ext uri="{FF2B5EF4-FFF2-40B4-BE49-F238E27FC236}">
                <a16:creationId xmlns:a16="http://schemas.microsoft.com/office/drawing/2014/main" id="{1AD75614-E53F-4AA5-8BD7-EF0EB52F42D3}"/>
              </a:ext>
            </a:extLst>
          </p:cNvPr>
          <p:cNvSpPr>
            <a:spLocks noGrp="1"/>
          </p:cNvSpPr>
          <p:nvPr>
            <p:ph type="body" sz="quarter" idx="23" hasCustomPrompt="1"/>
          </p:nvPr>
        </p:nvSpPr>
        <p:spPr bwMode="invGray">
          <a:xfrm>
            <a:off x="323851"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4644488"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Tree>
    <p:extLst>
      <p:ext uri="{BB962C8B-B14F-4D97-AF65-F5344CB8AC3E}">
        <p14:creationId xmlns:p14="http://schemas.microsoft.com/office/powerpoint/2010/main" val="2343804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D207BDC0-569E-495D-9F3D-9BF600DBA2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 y="0"/>
            <a:ext cx="9143111" cy="5143500"/>
          </a:xfrm>
          <a:prstGeom prst="rect">
            <a:avLst/>
          </a:prstGeom>
        </p:spPr>
      </p:pic>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inv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dirty="0"/>
              <a:t>Title in </a:t>
            </a:r>
            <a:r>
              <a:rPr lang="en-US" dirty="0" err="1"/>
              <a:t>Raleway</a:t>
            </a:r>
            <a:br>
              <a:rPr lang="en-US" dirty="0"/>
            </a:br>
            <a:r>
              <a:rPr lang="en-US" dirty="0" err="1"/>
              <a:t>SemiBold</a:t>
            </a:r>
            <a:r>
              <a:rPr lang="en-US" dirty="0"/>
              <a:t> 32pt</a:t>
            </a:r>
          </a:p>
          <a:p>
            <a:pPr lvl="1"/>
            <a:r>
              <a:rPr lang="en-US" dirty="0"/>
              <a:t>Subtitle in </a:t>
            </a:r>
            <a:r>
              <a:rPr lang="en-US" dirty="0" err="1"/>
              <a:t>Raleway</a:t>
            </a:r>
            <a:r>
              <a:rPr lang="en-US" dirty="0"/>
              <a:t> </a:t>
            </a:r>
            <a:br>
              <a:rPr lang="en-US" dirty="0"/>
            </a:br>
            <a:r>
              <a:rPr lang="en-US" dirty="0" err="1"/>
              <a:t>SemiBold</a:t>
            </a:r>
            <a:r>
              <a:rPr lang="en-US" dirty="0"/>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inv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dirty="0"/>
              <a:t>Presenter Name</a:t>
            </a:r>
          </a:p>
          <a:p>
            <a:pPr lvl="1"/>
            <a:r>
              <a:rPr lang="en-US" dirty="0"/>
              <a:t>Job Title</a:t>
            </a:r>
          </a:p>
          <a:p>
            <a:pPr lvl="1"/>
            <a:r>
              <a:rPr lang="en-US" dirty="0"/>
              <a:t>dd/mm/</a:t>
            </a:r>
            <a:r>
              <a:rPr lang="en-US" dirty="0" err="1"/>
              <a:t>yyyy</a:t>
            </a:r>
            <a:endParaRPr lang="en-US" dirty="0"/>
          </a:p>
        </p:txBody>
      </p:sp>
      <p:sp>
        <p:nvSpPr>
          <p:cNvPr id="11" name="AddClassification">
            <a:extLst>
              <a:ext uri="{FF2B5EF4-FFF2-40B4-BE49-F238E27FC236}">
                <a16:creationId xmlns:a16="http://schemas.microsoft.com/office/drawing/2014/main" id="{82C74C44-53B8-45F2-9C71-9833794F8D93}"/>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9" name="Picture 8"/>
          <p:cNvPicPr>
            <a:picLocks noChangeAspect="1"/>
          </p:cNvPicPr>
          <p:nvPr userDrawn="1"/>
        </p:nvPicPr>
        <p:blipFill>
          <a:blip r:embed="rId3" cstate="print">
            <a:lum bright="100000"/>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5258878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2" name="Oval 21">
            <a:extLst>
              <a:ext uri="{FF2B5EF4-FFF2-40B4-BE49-F238E27FC236}">
                <a16:creationId xmlns:a16="http://schemas.microsoft.com/office/drawing/2014/main" id="{492926B3-0432-465B-B08E-8EBDD7F5CD8C}"/>
              </a:ext>
            </a:extLst>
          </p:cNvPr>
          <p:cNvSpPr/>
          <p:nvPr userDrawn="1"/>
        </p:nvSpPr>
        <p:spPr bwMode="invGray">
          <a:xfrm>
            <a:off x="332728" y="1074383"/>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 name="Oval 22">
            <a:extLst>
              <a:ext uri="{FF2B5EF4-FFF2-40B4-BE49-F238E27FC236}">
                <a16:creationId xmlns:a16="http://schemas.microsoft.com/office/drawing/2014/main" id="{3C01C190-F20E-4DD7-928E-DBC8A845999E}"/>
              </a:ext>
            </a:extLst>
          </p:cNvPr>
          <p:cNvSpPr/>
          <p:nvPr userDrawn="1"/>
        </p:nvSpPr>
        <p:spPr bwMode="invGray">
          <a:xfrm>
            <a:off x="4659329" y="1074738"/>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mn-lt"/>
            </a:endParaRPr>
          </a:p>
        </p:txBody>
      </p:sp>
      <p:sp>
        <p:nvSpPr>
          <p:cNvPr id="25" name="Text Placeholder 5">
            <a:extLst>
              <a:ext uri="{FF2B5EF4-FFF2-40B4-BE49-F238E27FC236}">
                <a16:creationId xmlns:a16="http://schemas.microsoft.com/office/drawing/2014/main" id="{A3E71761-1385-4F8B-99E0-968B9C3EC323}"/>
              </a:ext>
            </a:extLst>
          </p:cNvPr>
          <p:cNvSpPr>
            <a:spLocks noGrp="1"/>
          </p:cNvSpPr>
          <p:nvPr>
            <p:ph type="body" sz="quarter" idx="13" hasCustomPrompt="1"/>
          </p:nvPr>
        </p:nvSpPr>
        <p:spPr bwMode="invGray">
          <a:xfrm>
            <a:off x="1402129"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dirty="0"/>
              <a:t>Text</a:t>
            </a:r>
          </a:p>
        </p:txBody>
      </p:sp>
      <p:sp>
        <p:nvSpPr>
          <p:cNvPr id="26" name="Text Placeholder 5">
            <a:extLst>
              <a:ext uri="{FF2B5EF4-FFF2-40B4-BE49-F238E27FC236}">
                <a16:creationId xmlns:a16="http://schemas.microsoft.com/office/drawing/2014/main" id="{B78D1D2F-1CF6-41FD-9735-9990D3D90235}"/>
              </a:ext>
            </a:extLst>
          </p:cNvPr>
          <p:cNvSpPr>
            <a:spLocks noGrp="1"/>
          </p:cNvSpPr>
          <p:nvPr>
            <p:ph type="body" sz="quarter" idx="49" hasCustomPrompt="1"/>
          </p:nvPr>
        </p:nvSpPr>
        <p:spPr bwMode="invGray">
          <a:xfrm>
            <a:off x="1402129" y="1074737"/>
            <a:ext cx="3072384" cy="507877"/>
          </a:xfrm>
        </p:spPr>
        <p:txBody>
          <a:bodyPr lIns="0" tIns="0" rIns="0" bIns="0" anchor="ctr"/>
          <a:lstStyle>
            <a:lvl1pPr marL="0" indent="0" algn="l">
              <a:buFont typeface="Arial" panose="020B0604020202020204" pitchFamily="34" charset="0"/>
              <a:buNone/>
              <a:defRPr sz="1600">
                <a:solidFill>
                  <a:schemeClr val="accent1"/>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05C714B7-D051-4A10-9F71-625D90671EBC}"/>
              </a:ext>
            </a:extLst>
          </p:cNvPr>
          <p:cNvSpPr>
            <a:spLocks noGrp="1"/>
          </p:cNvSpPr>
          <p:nvPr>
            <p:ph type="body" sz="quarter" idx="50" hasCustomPrompt="1"/>
          </p:nvPr>
        </p:nvSpPr>
        <p:spPr bwMode="invGray">
          <a:xfrm>
            <a:off x="5731216"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dirty="0"/>
              <a:t>Text</a:t>
            </a:r>
          </a:p>
        </p:txBody>
      </p:sp>
      <p:sp>
        <p:nvSpPr>
          <p:cNvPr id="31" name="Text Placeholder 5">
            <a:extLst>
              <a:ext uri="{FF2B5EF4-FFF2-40B4-BE49-F238E27FC236}">
                <a16:creationId xmlns:a16="http://schemas.microsoft.com/office/drawing/2014/main" id="{4E246567-4A4A-470F-B439-18388B24BB96}"/>
              </a:ext>
            </a:extLst>
          </p:cNvPr>
          <p:cNvSpPr>
            <a:spLocks noGrp="1"/>
          </p:cNvSpPr>
          <p:nvPr>
            <p:ph type="body" sz="quarter" idx="51" hasCustomPrompt="1"/>
          </p:nvPr>
        </p:nvSpPr>
        <p:spPr bwMode="invGray">
          <a:xfrm>
            <a:off x="5731216" y="1074737"/>
            <a:ext cx="3072384" cy="507877"/>
          </a:xfrm>
        </p:spPr>
        <p:txBody>
          <a:bodyPr lIns="0" tIns="0" rIns="0" bIns="0" anchor="ctr"/>
          <a:lstStyle>
            <a:lvl1pPr marL="0" indent="0" algn="l">
              <a:buFont typeface="Arial" panose="020B0604020202020204" pitchFamily="34" charset="0"/>
              <a:buNone/>
              <a:defRPr sz="1600">
                <a:solidFill>
                  <a:schemeClr val="accent2"/>
                </a:solidFill>
                <a:latin typeface="+mj-lt"/>
              </a:defRPr>
            </a:lvl1pPr>
          </a:lstStyle>
          <a:p>
            <a:pPr lvl="0"/>
            <a:r>
              <a:rPr lang="en-US" dirty="0"/>
              <a:t>Title</a:t>
            </a:r>
          </a:p>
        </p:txBody>
      </p:sp>
      <p:sp>
        <p:nvSpPr>
          <p:cNvPr id="32" name="Text Placeholder 5">
            <a:extLst>
              <a:ext uri="{FF2B5EF4-FFF2-40B4-BE49-F238E27FC236}">
                <a16:creationId xmlns:a16="http://schemas.microsoft.com/office/drawing/2014/main" id="{1431687D-F746-4CC0-A749-0A90B9472E6D}"/>
              </a:ext>
            </a:extLst>
          </p:cNvPr>
          <p:cNvSpPr>
            <a:spLocks noGrp="1"/>
          </p:cNvSpPr>
          <p:nvPr>
            <p:ph type="body" sz="quarter" idx="35" hasCustomPrompt="1"/>
          </p:nvPr>
        </p:nvSpPr>
        <p:spPr bwMode="invGray">
          <a:xfrm>
            <a:off x="640047" y="1439250"/>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33" name="Text Placeholder 5">
            <a:extLst>
              <a:ext uri="{FF2B5EF4-FFF2-40B4-BE49-F238E27FC236}">
                <a16:creationId xmlns:a16="http://schemas.microsoft.com/office/drawing/2014/main" id="{20883FF7-9702-4473-8FF2-A940DC42E300}"/>
              </a:ext>
            </a:extLst>
          </p:cNvPr>
          <p:cNvSpPr>
            <a:spLocks noGrp="1"/>
          </p:cNvSpPr>
          <p:nvPr>
            <p:ph type="body" sz="quarter" idx="52" hasCustomPrompt="1"/>
          </p:nvPr>
        </p:nvSpPr>
        <p:spPr bwMode="invGray">
          <a:xfrm>
            <a:off x="4966648" y="1439605"/>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Tree>
    <p:extLst>
      <p:ext uri="{BB962C8B-B14F-4D97-AF65-F5344CB8AC3E}">
        <p14:creationId xmlns:p14="http://schemas.microsoft.com/office/powerpoint/2010/main" val="191406682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x 3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2" name="Oval 21">
            <a:extLst>
              <a:ext uri="{FF2B5EF4-FFF2-40B4-BE49-F238E27FC236}">
                <a16:creationId xmlns:a16="http://schemas.microsoft.com/office/drawing/2014/main" id="{7CBA39B7-A27E-460A-A6B5-9655C6FFF37E}"/>
              </a:ext>
            </a:extLst>
          </p:cNvPr>
          <p:cNvSpPr/>
          <p:nvPr userDrawn="1"/>
        </p:nvSpPr>
        <p:spPr bwMode="invGray">
          <a:xfrm>
            <a:off x="323850"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Oval 22">
            <a:extLst>
              <a:ext uri="{FF2B5EF4-FFF2-40B4-BE49-F238E27FC236}">
                <a16:creationId xmlns:a16="http://schemas.microsoft.com/office/drawing/2014/main" id="{5FC3F0C6-F095-4B53-B6C1-F06866F554AC}"/>
              </a:ext>
            </a:extLst>
          </p:cNvPr>
          <p:cNvSpPr/>
          <p:nvPr userDrawn="1"/>
        </p:nvSpPr>
        <p:spPr bwMode="invGray">
          <a:xfrm>
            <a:off x="323850"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Oval 24">
            <a:extLst>
              <a:ext uri="{FF2B5EF4-FFF2-40B4-BE49-F238E27FC236}">
                <a16:creationId xmlns:a16="http://schemas.microsoft.com/office/drawing/2014/main" id="{5482D622-AAA7-4A97-BDC5-77F70D964AD9}"/>
              </a:ext>
            </a:extLst>
          </p:cNvPr>
          <p:cNvSpPr/>
          <p:nvPr userDrawn="1"/>
        </p:nvSpPr>
        <p:spPr bwMode="invGray">
          <a:xfrm>
            <a:off x="323850"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Text Placeholder 5">
            <a:extLst>
              <a:ext uri="{FF2B5EF4-FFF2-40B4-BE49-F238E27FC236}">
                <a16:creationId xmlns:a16="http://schemas.microsoft.com/office/drawing/2014/main" id="{A928ED84-7A49-4862-BEAE-26655C61FF1A}"/>
              </a:ext>
            </a:extLst>
          </p:cNvPr>
          <p:cNvSpPr>
            <a:spLocks noGrp="1"/>
          </p:cNvSpPr>
          <p:nvPr>
            <p:ph type="body" sz="quarter" idx="35" hasCustomPrompt="1"/>
          </p:nvPr>
        </p:nvSpPr>
        <p:spPr bwMode="invGray">
          <a:xfrm>
            <a:off x="631169"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28" name="Text Placeholder 5">
            <a:extLst>
              <a:ext uri="{FF2B5EF4-FFF2-40B4-BE49-F238E27FC236}">
                <a16:creationId xmlns:a16="http://schemas.microsoft.com/office/drawing/2014/main" id="{AD86F44B-927D-45F9-B0F8-129711914423}"/>
              </a:ext>
            </a:extLst>
          </p:cNvPr>
          <p:cNvSpPr>
            <a:spLocks noGrp="1"/>
          </p:cNvSpPr>
          <p:nvPr>
            <p:ph type="body" sz="quarter" idx="36" hasCustomPrompt="1"/>
          </p:nvPr>
        </p:nvSpPr>
        <p:spPr bwMode="invGray">
          <a:xfrm>
            <a:off x="631169"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31" name="Text Placeholder 5">
            <a:extLst>
              <a:ext uri="{FF2B5EF4-FFF2-40B4-BE49-F238E27FC236}">
                <a16:creationId xmlns:a16="http://schemas.microsoft.com/office/drawing/2014/main" id="{3D4CCDE1-9A12-4E71-91A0-C086E94A12C6}"/>
              </a:ext>
            </a:extLst>
          </p:cNvPr>
          <p:cNvSpPr>
            <a:spLocks noGrp="1"/>
          </p:cNvSpPr>
          <p:nvPr>
            <p:ph type="body" sz="quarter" idx="37" hasCustomPrompt="1"/>
          </p:nvPr>
        </p:nvSpPr>
        <p:spPr bwMode="invGray">
          <a:xfrm>
            <a:off x="631169"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32" name="Text Placeholder 5">
            <a:extLst>
              <a:ext uri="{FF2B5EF4-FFF2-40B4-BE49-F238E27FC236}">
                <a16:creationId xmlns:a16="http://schemas.microsoft.com/office/drawing/2014/main" id="{5CFD6443-4873-4FD2-A44B-75D2F65DFEBB}"/>
              </a:ext>
            </a:extLst>
          </p:cNvPr>
          <p:cNvSpPr>
            <a:spLocks noGrp="1"/>
          </p:cNvSpPr>
          <p:nvPr>
            <p:ph type="body" sz="quarter" idx="23" hasCustomPrompt="1"/>
          </p:nvPr>
        </p:nvSpPr>
        <p:spPr bwMode="invGray">
          <a:xfrm>
            <a:off x="1380392" y="1080468"/>
            <a:ext cx="3108960" cy="457200"/>
          </a:xfrm>
        </p:spPr>
        <p:txBody>
          <a:bodyPr lIns="0" tIns="0" rIns="0" bIns="0" anchor="t"/>
          <a:lstStyle>
            <a:lvl1pPr marL="0" indent="0" algn="l">
              <a:buNone/>
              <a:defRPr sz="1600">
                <a:solidFill>
                  <a:schemeClr val="accent1"/>
                </a:solidFill>
                <a:latin typeface="+mj-lt"/>
              </a:defRPr>
            </a:lvl1pPr>
          </a:lstStyle>
          <a:p>
            <a:pPr lvl="0"/>
            <a:r>
              <a:rPr lang="en-US" dirty="0"/>
              <a:t>Title</a:t>
            </a:r>
          </a:p>
        </p:txBody>
      </p:sp>
      <p:sp>
        <p:nvSpPr>
          <p:cNvPr id="33" name="Text Placeholder 5">
            <a:extLst>
              <a:ext uri="{FF2B5EF4-FFF2-40B4-BE49-F238E27FC236}">
                <a16:creationId xmlns:a16="http://schemas.microsoft.com/office/drawing/2014/main" id="{6465BC5F-0FDA-4FAF-B829-BE36F8384D4F}"/>
              </a:ext>
            </a:extLst>
          </p:cNvPr>
          <p:cNvSpPr>
            <a:spLocks noGrp="1"/>
          </p:cNvSpPr>
          <p:nvPr>
            <p:ph type="body" sz="quarter" idx="13" hasCustomPrompt="1"/>
          </p:nvPr>
        </p:nvSpPr>
        <p:spPr bwMode="invGray">
          <a:xfrm>
            <a:off x="1377216"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34" name="Text Placeholder 5">
            <a:extLst>
              <a:ext uri="{FF2B5EF4-FFF2-40B4-BE49-F238E27FC236}">
                <a16:creationId xmlns:a16="http://schemas.microsoft.com/office/drawing/2014/main" id="{72B57244-34E1-4D4E-BC3F-DA97EE6A0C7A}"/>
              </a:ext>
            </a:extLst>
          </p:cNvPr>
          <p:cNvSpPr>
            <a:spLocks noGrp="1"/>
          </p:cNvSpPr>
          <p:nvPr>
            <p:ph type="body" sz="quarter" idx="38" hasCustomPrompt="1"/>
          </p:nvPr>
        </p:nvSpPr>
        <p:spPr bwMode="invGray">
          <a:xfrm>
            <a:off x="1377216"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35" name="Text Placeholder 5">
            <a:extLst>
              <a:ext uri="{FF2B5EF4-FFF2-40B4-BE49-F238E27FC236}">
                <a16:creationId xmlns:a16="http://schemas.microsoft.com/office/drawing/2014/main" id="{4A9BD519-8AC3-4B0A-A46D-CA604EED86F0}"/>
              </a:ext>
            </a:extLst>
          </p:cNvPr>
          <p:cNvSpPr>
            <a:spLocks noGrp="1"/>
          </p:cNvSpPr>
          <p:nvPr>
            <p:ph type="body" sz="quarter" idx="39" hasCustomPrompt="1"/>
          </p:nvPr>
        </p:nvSpPr>
        <p:spPr bwMode="invGray">
          <a:xfrm>
            <a:off x="1377216"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36" name="Oval 35">
            <a:extLst>
              <a:ext uri="{FF2B5EF4-FFF2-40B4-BE49-F238E27FC236}">
                <a16:creationId xmlns:a16="http://schemas.microsoft.com/office/drawing/2014/main" id="{653C653F-6252-473E-B62E-C6A5150C1DFA}"/>
              </a:ext>
            </a:extLst>
          </p:cNvPr>
          <p:cNvSpPr/>
          <p:nvPr userDrawn="1"/>
        </p:nvSpPr>
        <p:spPr bwMode="invGray">
          <a:xfrm>
            <a:off x="4639506"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7" name="Oval 36">
            <a:extLst>
              <a:ext uri="{FF2B5EF4-FFF2-40B4-BE49-F238E27FC236}">
                <a16:creationId xmlns:a16="http://schemas.microsoft.com/office/drawing/2014/main" id="{CD69C3EE-16E1-49C9-8B87-2E9502AEBCC8}"/>
              </a:ext>
            </a:extLst>
          </p:cNvPr>
          <p:cNvSpPr/>
          <p:nvPr userDrawn="1"/>
        </p:nvSpPr>
        <p:spPr bwMode="invGray">
          <a:xfrm>
            <a:off x="4639506"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Oval 37">
            <a:extLst>
              <a:ext uri="{FF2B5EF4-FFF2-40B4-BE49-F238E27FC236}">
                <a16:creationId xmlns:a16="http://schemas.microsoft.com/office/drawing/2014/main" id="{D7241A9D-9908-43FA-8421-ED87D89C5FB8}"/>
              </a:ext>
            </a:extLst>
          </p:cNvPr>
          <p:cNvSpPr/>
          <p:nvPr userDrawn="1"/>
        </p:nvSpPr>
        <p:spPr bwMode="invGray">
          <a:xfrm>
            <a:off x="4639506"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9" name="Text Placeholder 5">
            <a:extLst>
              <a:ext uri="{FF2B5EF4-FFF2-40B4-BE49-F238E27FC236}">
                <a16:creationId xmlns:a16="http://schemas.microsoft.com/office/drawing/2014/main" id="{097B0B3E-3C6C-4A63-86FE-2CD17083A07D}"/>
              </a:ext>
            </a:extLst>
          </p:cNvPr>
          <p:cNvSpPr>
            <a:spLocks noGrp="1"/>
          </p:cNvSpPr>
          <p:nvPr>
            <p:ph type="body" sz="quarter" idx="40" hasCustomPrompt="1"/>
          </p:nvPr>
        </p:nvSpPr>
        <p:spPr bwMode="invGray">
          <a:xfrm>
            <a:off x="4946825"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40" name="Text Placeholder 5">
            <a:extLst>
              <a:ext uri="{FF2B5EF4-FFF2-40B4-BE49-F238E27FC236}">
                <a16:creationId xmlns:a16="http://schemas.microsoft.com/office/drawing/2014/main" id="{B401FB5F-38F7-49F3-9FC5-121C5D58D572}"/>
              </a:ext>
            </a:extLst>
          </p:cNvPr>
          <p:cNvSpPr>
            <a:spLocks noGrp="1"/>
          </p:cNvSpPr>
          <p:nvPr>
            <p:ph type="body" sz="quarter" idx="41" hasCustomPrompt="1"/>
          </p:nvPr>
        </p:nvSpPr>
        <p:spPr bwMode="invGray">
          <a:xfrm>
            <a:off x="4946825"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41" name="Text Placeholder 5">
            <a:extLst>
              <a:ext uri="{FF2B5EF4-FFF2-40B4-BE49-F238E27FC236}">
                <a16:creationId xmlns:a16="http://schemas.microsoft.com/office/drawing/2014/main" id="{2A463556-916F-4946-B18E-76F98E8B7407}"/>
              </a:ext>
            </a:extLst>
          </p:cNvPr>
          <p:cNvSpPr>
            <a:spLocks noGrp="1"/>
          </p:cNvSpPr>
          <p:nvPr>
            <p:ph type="body" sz="quarter" idx="42" hasCustomPrompt="1"/>
          </p:nvPr>
        </p:nvSpPr>
        <p:spPr bwMode="invGray">
          <a:xfrm>
            <a:off x="4946825"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42" name="Text Placeholder 5">
            <a:extLst>
              <a:ext uri="{FF2B5EF4-FFF2-40B4-BE49-F238E27FC236}">
                <a16:creationId xmlns:a16="http://schemas.microsoft.com/office/drawing/2014/main" id="{7550C26B-0501-4388-9887-63FDE0D22CF5}"/>
              </a:ext>
            </a:extLst>
          </p:cNvPr>
          <p:cNvSpPr>
            <a:spLocks noGrp="1"/>
          </p:cNvSpPr>
          <p:nvPr>
            <p:ph type="body" sz="quarter" idx="43" hasCustomPrompt="1"/>
          </p:nvPr>
        </p:nvSpPr>
        <p:spPr bwMode="invGray">
          <a:xfrm>
            <a:off x="5696048" y="1080468"/>
            <a:ext cx="3108960" cy="457200"/>
          </a:xfrm>
        </p:spPr>
        <p:txBody>
          <a:bodyPr lIns="0" tIns="0" rIns="0" bIns="0" anchor="t"/>
          <a:lstStyle>
            <a:lvl1pPr marL="0" indent="0" algn="l">
              <a:buNone/>
              <a:defRPr sz="1600">
                <a:solidFill>
                  <a:schemeClr val="accent4"/>
                </a:solidFill>
                <a:latin typeface="+mj-lt"/>
              </a:defRPr>
            </a:lvl1pPr>
          </a:lstStyle>
          <a:p>
            <a:pPr lvl="0"/>
            <a:r>
              <a:rPr lang="en-US" dirty="0"/>
              <a:t>Title</a:t>
            </a:r>
          </a:p>
        </p:txBody>
      </p:sp>
      <p:sp>
        <p:nvSpPr>
          <p:cNvPr id="43" name="Text Placeholder 5">
            <a:extLst>
              <a:ext uri="{FF2B5EF4-FFF2-40B4-BE49-F238E27FC236}">
                <a16:creationId xmlns:a16="http://schemas.microsoft.com/office/drawing/2014/main" id="{0521E56C-E85D-4D25-AEEA-02E586184A73}"/>
              </a:ext>
            </a:extLst>
          </p:cNvPr>
          <p:cNvSpPr>
            <a:spLocks noGrp="1"/>
          </p:cNvSpPr>
          <p:nvPr>
            <p:ph type="body" sz="quarter" idx="44" hasCustomPrompt="1"/>
          </p:nvPr>
        </p:nvSpPr>
        <p:spPr bwMode="invGray">
          <a:xfrm>
            <a:off x="5692872"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44" name="Text Placeholder 5">
            <a:extLst>
              <a:ext uri="{FF2B5EF4-FFF2-40B4-BE49-F238E27FC236}">
                <a16:creationId xmlns:a16="http://schemas.microsoft.com/office/drawing/2014/main" id="{C955E9A9-80A2-4F02-B594-AADA02FE063E}"/>
              </a:ext>
            </a:extLst>
          </p:cNvPr>
          <p:cNvSpPr>
            <a:spLocks noGrp="1"/>
          </p:cNvSpPr>
          <p:nvPr>
            <p:ph type="body" sz="quarter" idx="45" hasCustomPrompt="1"/>
          </p:nvPr>
        </p:nvSpPr>
        <p:spPr bwMode="invGray">
          <a:xfrm>
            <a:off x="5692872"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45" name="Text Placeholder 5">
            <a:extLst>
              <a:ext uri="{FF2B5EF4-FFF2-40B4-BE49-F238E27FC236}">
                <a16:creationId xmlns:a16="http://schemas.microsoft.com/office/drawing/2014/main" id="{C1F76ED5-4BF3-46CC-A650-BC77DB17084A}"/>
              </a:ext>
            </a:extLst>
          </p:cNvPr>
          <p:cNvSpPr>
            <a:spLocks noGrp="1"/>
          </p:cNvSpPr>
          <p:nvPr>
            <p:ph type="body" sz="quarter" idx="46" hasCustomPrompt="1"/>
          </p:nvPr>
        </p:nvSpPr>
        <p:spPr bwMode="invGray">
          <a:xfrm>
            <a:off x="5692872"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Tree>
    <p:extLst>
      <p:ext uri="{BB962C8B-B14F-4D97-AF65-F5344CB8AC3E}">
        <p14:creationId xmlns:p14="http://schemas.microsoft.com/office/powerpoint/2010/main" val="327289988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titles with numbers">
    <p:spTree>
      <p:nvGrpSpPr>
        <p:cNvPr id="1" name=""/>
        <p:cNvGrpSpPr/>
        <p:nvPr/>
      </p:nvGrpSpPr>
      <p:grpSpPr>
        <a:xfrm>
          <a:off x="0" y="0"/>
          <a:ext cx="0" cy="0"/>
          <a:chOff x="0" y="0"/>
          <a:chExt cx="0" cy="0"/>
        </a:xfrm>
      </p:grpSpPr>
      <p:sp>
        <p:nvSpPr>
          <p:cNvPr id="28" name="Diamond 27">
            <a:extLst>
              <a:ext uri="{FF2B5EF4-FFF2-40B4-BE49-F238E27FC236}">
                <a16:creationId xmlns:a16="http://schemas.microsoft.com/office/drawing/2014/main" id="{D647EE49-82E3-4DA9-BA5D-DF952F6318D3}"/>
              </a:ext>
            </a:extLst>
          </p:cNvPr>
          <p:cNvSpPr/>
          <p:nvPr userDrawn="1"/>
        </p:nvSpPr>
        <p:spPr bwMode="invGray">
          <a:xfrm>
            <a:off x="3717528" y="1986368"/>
            <a:ext cx="1686758" cy="1686758"/>
          </a:xfrm>
          <a:prstGeom prst="diamond">
            <a:avLst/>
          </a:prstGeom>
          <a:noFill/>
          <a:ln w="19050">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2" name="Oval 21">
            <a:extLst>
              <a:ext uri="{FF2B5EF4-FFF2-40B4-BE49-F238E27FC236}">
                <a16:creationId xmlns:a16="http://schemas.microsoft.com/office/drawing/2014/main" id="{2F259ADB-D31C-4678-B56E-8C1A040D3936}"/>
              </a:ext>
            </a:extLst>
          </p:cNvPr>
          <p:cNvSpPr/>
          <p:nvPr userDrawn="1"/>
        </p:nvSpPr>
        <p:spPr bwMode="invGray">
          <a:xfrm rot="5400000">
            <a:off x="4544847" y="2807727"/>
            <a:ext cx="1068720" cy="1068720"/>
          </a:xfrm>
          <a:prstGeom prst="ellipse">
            <a:avLst/>
          </a:prstGeom>
          <a:gradFill>
            <a:gsLst>
              <a:gs pos="0">
                <a:schemeClr val="accent2"/>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8ED4925-A51C-41FB-B448-144821E0E698}"/>
              </a:ext>
            </a:extLst>
          </p:cNvPr>
          <p:cNvSpPr/>
          <p:nvPr userDrawn="1"/>
        </p:nvSpPr>
        <p:spPr bwMode="invGray">
          <a:xfrm>
            <a:off x="4540083" y="1781965"/>
            <a:ext cx="1068720" cy="1068720"/>
          </a:xfrm>
          <a:prstGeom prst="ellipse">
            <a:avLst/>
          </a:prstGeom>
          <a:gradFill>
            <a:gsLst>
              <a:gs pos="0">
                <a:schemeClr val="accent1"/>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CE02FE3-DCC2-4DAB-BB88-F5E7B81E86EF}"/>
              </a:ext>
            </a:extLst>
          </p:cNvPr>
          <p:cNvSpPr/>
          <p:nvPr userDrawn="1"/>
        </p:nvSpPr>
        <p:spPr bwMode="invGray">
          <a:xfrm rot="16200000" flipH="1">
            <a:off x="3518529" y="2802965"/>
            <a:ext cx="1068720" cy="1068720"/>
          </a:xfrm>
          <a:prstGeom prst="ellipse">
            <a:avLst/>
          </a:prstGeom>
          <a:gradFill>
            <a:gsLst>
              <a:gs pos="0">
                <a:schemeClr val="accent3"/>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708E8DB-73F0-4E36-BB08-D76CD25BDE19}"/>
              </a:ext>
            </a:extLst>
          </p:cNvPr>
          <p:cNvSpPr/>
          <p:nvPr userDrawn="1"/>
        </p:nvSpPr>
        <p:spPr bwMode="invGray">
          <a:xfrm flipH="1">
            <a:off x="3530436" y="1789108"/>
            <a:ext cx="1068720" cy="1068720"/>
          </a:xfrm>
          <a:prstGeom prst="ellipse">
            <a:avLst/>
          </a:prstGeom>
          <a:gradFill>
            <a:gsLst>
              <a:gs pos="0">
                <a:schemeClr val="accent4"/>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5">
            <a:extLst>
              <a:ext uri="{FF2B5EF4-FFF2-40B4-BE49-F238E27FC236}">
                <a16:creationId xmlns:a16="http://schemas.microsoft.com/office/drawing/2014/main" id="{D686D3A1-D555-4836-BDB4-AA547069B54A}"/>
              </a:ext>
            </a:extLst>
          </p:cNvPr>
          <p:cNvSpPr>
            <a:spLocks noGrp="1"/>
          </p:cNvSpPr>
          <p:nvPr>
            <p:ph type="body" sz="quarter" idx="35" hasCustomPrompt="1"/>
          </p:nvPr>
        </p:nvSpPr>
        <p:spPr bwMode="invGray">
          <a:xfrm>
            <a:off x="3833428" y="1953945"/>
            <a:ext cx="173124"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dirty="0"/>
              <a:t>4</a:t>
            </a:r>
          </a:p>
        </p:txBody>
      </p:sp>
      <p:sp>
        <p:nvSpPr>
          <p:cNvPr id="32" name="Text Placeholder 5">
            <a:extLst>
              <a:ext uri="{FF2B5EF4-FFF2-40B4-BE49-F238E27FC236}">
                <a16:creationId xmlns:a16="http://schemas.microsoft.com/office/drawing/2014/main" id="{DE9DF25D-2CC5-43CE-8BB0-FF8BA97B2636}"/>
              </a:ext>
            </a:extLst>
          </p:cNvPr>
          <p:cNvSpPr>
            <a:spLocks noGrp="1"/>
          </p:cNvSpPr>
          <p:nvPr>
            <p:ph type="body" sz="quarter" idx="36" hasCustomPrompt="1"/>
          </p:nvPr>
        </p:nvSpPr>
        <p:spPr bwMode="invGray">
          <a:xfrm>
            <a:off x="3973750" y="2473366"/>
            <a:ext cx="1174314" cy="660010"/>
          </a:xfrm>
        </p:spPr>
        <p:txBody>
          <a:bodyPr wrap="none" lIns="0" tIns="0" rIns="0" bIns="0" anchor="ctr">
            <a:noAutofit/>
          </a:bodyPr>
          <a:lstStyle>
            <a:lvl1pPr marL="0" indent="0" algn="ctr">
              <a:buNone/>
              <a:defRPr sz="1800">
                <a:solidFill>
                  <a:schemeClr val="tx1"/>
                </a:solidFill>
                <a:latin typeface="+mj-lt"/>
              </a:defRPr>
            </a:lvl1pPr>
          </a:lstStyle>
          <a:p>
            <a:pPr lvl="0"/>
            <a:r>
              <a:rPr lang="en-US" dirty="0"/>
              <a:t>Text</a:t>
            </a:r>
          </a:p>
        </p:txBody>
      </p:sp>
      <p:sp>
        <p:nvSpPr>
          <p:cNvPr id="33" name="Text Placeholder 5">
            <a:extLst>
              <a:ext uri="{FF2B5EF4-FFF2-40B4-BE49-F238E27FC236}">
                <a16:creationId xmlns:a16="http://schemas.microsoft.com/office/drawing/2014/main" id="{B04C66A7-2AC5-4BB4-AA67-9FEE4F390519}"/>
              </a:ext>
            </a:extLst>
          </p:cNvPr>
          <p:cNvSpPr>
            <a:spLocks noGrp="1"/>
          </p:cNvSpPr>
          <p:nvPr>
            <p:ph type="body" sz="quarter" idx="37" hasCustomPrompt="1"/>
          </p:nvPr>
        </p:nvSpPr>
        <p:spPr bwMode="invGray">
          <a:xfrm>
            <a:off x="3835833"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dirty="0"/>
              <a:t>3</a:t>
            </a:r>
          </a:p>
        </p:txBody>
      </p:sp>
      <p:sp>
        <p:nvSpPr>
          <p:cNvPr id="34" name="Text Placeholder 5">
            <a:extLst>
              <a:ext uri="{FF2B5EF4-FFF2-40B4-BE49-F238E27FC236}">
                <a16:creationId xmlns:a16="http://schemas.microsoft.com/office/drawing/2014/main" id="{2ADA71F5-7129-400C-B0DF-AC357FF32F31}"/>
              </a:ext>
            </a:extLst>
          </p:cNvPr>
          <p:cNvSpPr>
            <a:spLocks noGrp="1"/>
          </p:cNvSpPr>
          <p:nvPr>
            <p:ph type="body" sz="quarter" idx="38" hasCustomPrompt="1"/>
          </p:nvPr>
        </p:nvSpPr>
        <p:spPr bwMode="invGray">
          <a:xfrm>
            <a:off x="5188282" y="1953945"/>
            <a:ext cx="144270"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dirty="0"/>
              <a:t>1</a:t>
            </a:r>
          </a:p>
        </p:txBody>
      </p:sp>
      <p:sp>
        <p:nvSpPr>
          <p:cNvPr id="35" name="Text Placeholder 5">
            <a:extLst>
              <a:ext uri="{FF2B5EF4-FFF2-40B4-BE49-F238E27FC236}">
                <a16:creationId xmlns:a16="http://schemas.microsoft.com/office/drawing/2014/main" id="{9728EC26-22D9-446A-858E-1380646BEC8D}"/>
              </a:ext>
            </a:extLst>
          </p:cNvPr>
          <p:cNvSpPr>
            <a:spLocks noGrp="1"/>
          </p:cNvSpPr>
          <p:nvPr>
            <p:ph type="body" sz="quarter" idx="39" hasCustomPrompt="1"/>
          </p:nvPr>
        </p:nvSpPr>
        <p:spPr bwMode="invGray">
          <a:xfrm>
            <a:off x="5176260"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dirty="0"/>
              <a:t>2</a:t>
            </a:r>
          </a:p>
        </p:txBody>
      </p:sp>
      <p:sp>
        <p:nvSpPr>
          <p:cNvPr id="44" name="Text Placeholder 5">
            <a:extLst>
              <a:ext uri="{FF2B5EF4-FFF2-40B4-BE49-F238E27FC236}">
                <a16:creationId xmlns:a16="http://schemas.microsoft.com/office/drawing/2014/main" id="{B228C6B8-C454-4F13-B085-2826A647087E}"/>
              </a:ext>
            </a:extLst>
          </p:cNvPr>
          <p:cNvSpPr>
            <a:spLocks noGrp="1"/>
          </p:cNvSpPr>
          <p:nvPr>
            <p:ph type="body" sz="quarter" idx="13" hasCustomPrompt="1"/>
          </p:nvPr>
        </p:nvSpPr>
        <p:spPr bwMode="invGray">
          <a:xfrm>
            <a:off x="320675" y="1441938"/>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dirty="0"/>
              <a:t>Text</a:t>
            </a:r>
          </a:p>
        </p:txBody>
      </p:sp>
      <p:sp>
        <p:nvSpPr>
          <p:cNvPr id="45" name="Text Placeholder 5">
            <a:extLst>
              <a:ext uri="{FF2B5EF4-FFF2-40B4-BE49-F238E27FC236}">
                <a16:creationId xmlns:a16="http://schemas.microsoft.com/office/drawing/2014/main" id="{59DE835B-E0E7-4904-B71F-7A45A531F3E4}"/>
              </a:ext>
            </a:extLst>
          </p:cNvPr>
          <p:cNvSpPr>
            <a:spLocks noGrp="1"/>
          </p:cNvSpPr>
          <p:nvPr>
            <p:ph type="body" sz="quarter" idx="49" hasCustomPrompt="1"/>
          </p:nvPr>
        </p:nvSpPr>
        <p:spPr bwMode="invGray">
          <a:xfrm>
            <a:off x="320675" y="1074738"/>
            <a:ext cx="3017520" cy="349616"/>
          </a:xfrm>
        </p:spPr>
        <p:txBody>
          <a:bodyPr lIns="0" tIns="0" rIns="0" bIns="0" anchor="ctr"/>
          <a:lstStyle>
            <a:lvl1pPr marL="0" indent="0" algn="l">
              <a:buFont typeface="Arial" panose="020B0604020202020204" pitchFamily="34" charset="0"/>
              <a:buNone/>
              <a:defRPr sz="1400">
                <a:solidFill>
                  <a:schemeClr val="accent4"/>
                </a:solidFill>
                <a:latin typeface="+mj-lt"/>
              </a:defRPr>
            </a:lvl1pPr>
          </a:lstStyle>
          <a:p>
            <a:pPr lvl="0"/>
            <a:r>
              <a:rPr lang="en-US" dirty="0"/>
              <a:t>Title</a:t>
            </a:r>
          </a:p>
        </p:txBody>
      </p:sp>
      <p:sp>
        <p:nvSpPr>
          <p:cNvPr id="46" name="Text Placeholder 5">
            <a:extLst>
              <a:ext uri="{FF2B5EF4-FFF2-40B4-BE49-F238E27FC236}">
                <a16:creationId xmlns:a16="http://schemas.microsoft.com/office/drawing/2014/main" id="{FFE36F5A-6540-404B-BAC3-45490143A4BB}"/>
              </a:ext>
            </a:extLst>
          </p:cNvPr>
          <p:cNvSpPr>
            <a:spLocks noGrp="1"/>
          </p:cNvSpPr>
          <p:nvPr>
            <p:ph type="body" sz="quarter" idx="50" hasCustomPrompt="1"/>
          </p:nvPr>
        </p:nvSpPr>
        <p:spPr bwMode="invGray">
          <a:xfrm>
            <a:off x="320675" y="3253153"/>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dirty="0"/>
              <a:t>Text</a:t>
            </a:r>
          </a:p>
        </p:txBody>
      </p:sp>
      <p:sp>
        <p:nvSpPr>
          <p:cNvPr id="49" name="Text Placeholder 5">
            <a:extLst>
              <a:ext uri="{FF2B5EF4-FFF2-40B4-BE49-F238E27FC236}">
                <a16:creationId xmlns:a16="http://schemas.microsoft.com/office/drawing/2014/main" id="{37E674A5-D356-4589-8349-70F08635D01D}"/>
              </a:ext>
            </a:extLst>
          </p:cNvPr>
          <p:cNvSpPr>
            <a:spLocks noGrp="1"/>
          </p:cNvSpPr>
          <p:nvPr>
            <p:ph type="body" sz="quarter" idx="51" hasCustomPrompt="1"/>
          </p:nvPr>
        </p:nvSpPr>
        <p:spPr bwMode="invGray">
          <a:xfrm>
            <a:off x="320675" y="2885953"/>
            <a:ext cx="3017520" cy="349616"/>
          </a:xfrm>
        </p:spPr>
        <p:txBody>
          <a:bodyPr lIns="0" tIns="0" rIns="0" bIns="0" anchor="ctr"/>
          <a:lstStyle>
            <a:lvl1pPr marL="0" marR="0" indent="0" algn="l" defTabSz="914400" rtl="0" eaLnBrk="1" fontAlgn="auto" latinLnBrk="0" hangingPunct="1">
              <a:lnSpc>
                <a:spcPct val="100000"/>
              </a:lnSpc>
              <a:spcBef>
                <a:spcPts val="0"/>
              </a:spcBef>
              <a:spcAft>
                <a:spcPts val="400"/>
              </a:spcAft>
              <a:buClr>
                <a:srgbClr val="FFFFFF"/>
              </a:buClr>
              <a:buSzPct val="100000"/>
              <a:buFont typeface="Arial" panose="020B0604020202020204" pitchFamily="34" charset="0"/>
              <a:buNone/>
              <a:tabLst/>
              <a:defRPr sz="1400">
                <a:solidFill>
                  <a:schemeClr val="accent3"/>
                </a:solidFill>
                <a:latin typeface="+mj-lt"/>
              </a:defRPr>
            </a:lvl1pPr>
          </a:lstStyle>
          <a:p>
            <a:pPr lvl="0"/>
            <a:r>
              <a:rPr lang="en-US" dirty="0"/>
              <a:t>Title</a:t>
            </a:r>
          </a:p>
        </p:txBody>
      </p:sp>
      <p:sp>
        <p:nvSpPr>
          <p:cNvPr id="50" name="Text Placeholder 5">
            <a:extLst>
              <a:ext uri="{FF2B5EF4-FFF2-40B4-BE49-F238E27FC236}">
                <a16:creationId xmlns:a16="http://schemas.microsoft.com/office/drawing/2014/main" id="{C34FA53B-F531-4886-B345-0ECF29DACF5A}"/>
              </a:ext>
            </a:extLst>
          </p:cNvPr>
          <p:cNvSpPr>
            <a:spLocks noGrp="1"/>
          </p:cNvSpPr>
          <p:nvPr>
            <p:ph type="body" sz="quarter" idx="52" hasCustomPrompt="1"/>
          </p:nvPr>
        </p:nvSpPr>
        <p:spPr bwMode="invGray">
          <a:xfrm>
            <a:off x="5787488" y="1441938"/>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dirty="0"/>
              <a:t>Text</a:t>
            </a:r>
          </a:p>
        </p:txBody>
      </p:sp>
      <p:sp>
        <p:nvSpPr>
          <p:cNvPr id="54" name="Text Placeholder 5">
            <a:extLst>
              <a:ext uri="{FF2B5EF4-FFF2-40B4-BE49-F238E27FC236}">
                <a16:creationId xmlns:a16="http://schemas.microsoft.com/office/drawing/2014/main" id="{94B3C364-5411-4916-A935-D899A61821A4}"/>
              </a:ext>
            </a:extLst>
          </p:cNvPr>
          <p:cNvSpPr>
            <a:spLocks noGrp="1"/>
          </p:cNvSpPr>
          <p:nvPr>
            <p:ph type="body" sz="quarter" idx="53" hasCustomPrompt="1"/>
          </p:nvPr>
        </p:nvSpPr>
        <p:spPr bwMode="invGray">
          <a:xfrm>
            <a:off x="5787488" y="1074738"/>
            <a:ext cx="3017520" cy="349616"/>
          </a:xfrm>
        </p:spPr>
        <p:txBody>
          <a:bodyPr lIns="0" tIns="0" rIns="0" bIns="0" anchor="ctr"/>
          <a:lstStyle>
            <a:lvl1pPr marL="0" indent="0" algn="r">
              <a:buFont typeface="Arial" panose="020B0604020202020204" pitchFamily="34" charset="0"/>
              <a:buNone/>
              <a:defRPr sz="1400">
                <a:solidFill>
                  <a:schemeClr val="accent1"/>
                </a:solidFill>
                <a:latin typeface="+mj-lt"/>
              </a:defRPr>
            </a:lvl1pPr>
          </a:lstStyle>
          <a:p>
            <a:pPr lvl="0"/>
            <a:r>
              <a:rPr lang="en-US" dirty="0"/>
              <a:t>Title</a:t>
            </a:r>
          </a:p>
        </p:txBody>
      </p:sp>
      <p:sp>
        <p:nvSpPr>
          <p:cNvPr id="55" name="Text Placeholder 5">
            <a:extLst>
              <a:ext uri="{FF2B5EF4-FFF2-40B4-BE49-F238E27FC236}">
                <a16:creationId xmlns:a16="http://schemas.microsoft.com/office/drawing/2014/main" id="{6704B853-92BC-4755-8429-4E8BF0F67255}"/>
              </a:ext>
            </a:extLst>
          </p:cNvPr>
          <p:cNvSpPr>
            <a:spLocks noGrp="1"/>
          </p:cNvSpPr>
          <p:nvPr>
            <p:ph type="body" sz="quarter" idx="54" hasCustomPrompt="1"/>
          </p:nvPr>
        </p:nvSpPr>
        <p:spPr bwMode="invGray">
          <a:xfrm>
            <a:off x="5787488" y="3253153"/>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dirty="0"/>
              <a:t>Text</a:t>
            </a:r>
          </a:p>
        </p:txBody>
      </p:sp>
      <p:sp>
        <p:nvSpPr>
          <p:cNvPr id="56" name="Text Placeholder 5">
            <a:extLst>
              <a:ext uri="{FF2B5EF4-FFF2-40B4-BE49-F238E27FC236}">
                <a16:creationId xmlns:a16="http://schemas.microsoft.com/office/drawing/2014/main" id="{10F7BB3B-070D-44D0-8532-22A766ECACC4}"/>
              </a:ext>
            </a:extLst>
          </p:cNvPr>
          <p:cNvSpPr>
            <a:spLocks noGrp="1"/>
          </p:cNvSpPr>
          <p:nvPr>
            <p:ph type="body" sz="quarter" idx="55" hasCustomPrompt="1"/>
          </p:nvPr>
        </p:nvSpPr>
        <p:spPr bwMode="invGray">
          <a:xfrm>
            <a:off x="5787488" y="2885953"/>
            <a:ext cx="3017520" cy="349616"/>
          </a:xfrm>
        </p:spPr>
        <p:txBody>
          <a:bodyPr lIns="0" tIns="0" rIns="0" bIns="0" anchor="ctr"/>
          <a:lstStyle>
            <a:lvl1pPr marL="0" indent="0" algn="r">
              <a:buFont typeface="Arial" panose="020B0604020202020204" pitchFamily="34" charset="0"/>
              <a:buNone/>
              <a:defRPr sz="1400">
                <a:solidFill>
                  <a:schemeClr val="accent2"/>
                </a:solidFill>
                <a:latin typeface="+mj-lt"/>
              </a:defRPr>
            </a:lvl1pPr>
          </a:lstStyle>
          <a:p>
            <a:pPr lvl="0"/>
            <a:r>
              <a:rPr lang="en-US" dirty="0"/>
              <a:t>Title</a:t>
            </a:r>
          </a:p>
        </p:txBody>
      </p:sp>
    </p:spTree>
    <p:extLst>
      <p:ext uri="{BB962C8B-B14F-4D97-AF65-F5344CB8AC3E}">
        <p14:creationId xmlns:p14="http://schemas.microsoft.com/office/powerpoint/2010/main" val="10264080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ight title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60A106C-7E83-4E97-8AE0-90E2885456BF}"/>
              </a:ext>
            </a:extLst>
          </p:cNvPr>
          <p:cNvCxnSpPr>
            <a:cxnSpLocks/>
          </p:cNvCxnSpPr>
          <p:nvPr userDrawn="1"/>
        </p:nvCxnSpPr>
        <p:spPr bwMode="invGray">
          <a:xfrm flipV="1">
            <a:off x="320675" y="2824162"/>
            <a:ext cx="8493125" cy="1"/>
          </a:xfrm>
          <a:prstGeom prst="line">
            <a:avLst/>
          </a:prstGeom>
          <a:ln>
            <a:gradFill flip="none" rotWithShape="1">
              <a:gsLst>
                <a:gs pos="0">
                  <a:schemeClr val="accent1">
                    <a:alpha val="0"/>
                  </a:schemeClr>
                </a:gs>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A45B7-0313-483B-AE78-7E39674CD89A}"/>
              </a:ext>
            </a:extLst>
          </p:cNvPr>
          <p:cNvCxnSpPr/>
          <p:nvPr userDrawn="1"/>
        </p:nvCxnSpPr>
        <p:spPr bwMode="invGray">
          <a:xfrm>
            <a:off x="2399194"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F9E84B-B0C7-4FEB-B8C8-B5137DF9BA2F}"/>
              </a:ext>
            </a:extLst>
          </p:cNvPr>
          <p:cNvCxnSpPr/>
          <p:nvPr userDrawn="1"/>
        </p:nvCxnSpPr>
        <p:spPr bwMode="inv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746778-1213-402F-A56D-B7A31D93C456}"/>
              </a:ext>
            </a:extLst>
          </p:cNvPr>
          <p:cNvCxnSpPr/>
          <p:nvPr userDrawn="1"/>
        </p:nvCxnSpPr>
        <p:spPr bwMode="invGray">
          <a:xfrm>
            <a:off x="6726487"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invGray">
          <a:xfrm>
            <a:off x="320675"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invGray">
          <a:xfrm>
            <a:off x="2484321"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invGray">
          <a:xfrm>
            <a:off x="4647967"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invGray">
          <a:xfrm>
            <a:off x="320675"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invGray">
          <a:xfrm>
            <a:off x="2484322"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invGray">
          <a:xfrm>
            <a:off x="4647969"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28" name="Text Placeholder 5">
            <a:extLst>
              <a:ext uri="{FF2B5EF4-FFF2-40B4-BE49-F238E27FC236}">
                <a16:creationId xmlns:a16="http://schemas.microsoft.com/office/drawing/2014/main" id="{04D45D0F-ACD9-4F42-B26B-D669974F0A30}"/>
              </a:ext>
            </a:extLst>
          </p:cNvPr>
          <p:cNvSpPr>
            <a:spLocks noGrp="1"/>
          </p:cNvSpPr>
          <p:nvPr>
            <p:ph type="body" sz="quarter" idx="35" hasCustomPrompt="1"/>
          </p:nvPr>
        </p:nvSpPr>
        <p:spPr bwMode="invGray">
          <a:xfrm>
            <a:off x="6811616"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31" name="Text Placeholder 5">
            <a:extLst>
              <a:ext uri="{FF2B5EF4-FFF2-40B4-BE49-F238E27FC236}">
                <a16:creationId xmlns:a16="http://schemas.microsoft.com/office/drawing/2014/main" id="{EC0D2291-4990-48EB-AB3C-41113664CF1A}"/>
              </a:ext>
            </a:extLst>
          </p:cNvPr>
          <p:cNvSpPr>
            <a:spLocks noGrp="1"/>
          </p:cNvSpPr>
          <p:nvPr>
            <p:ph type="body" sz="quarter" idx="36" hasCustomPrompt="1"/>
          </p:nvPr>
        </p:nvSpPr>
        <p:spPr bwMode="invGray">
          <a:xfrm>
            <a:off x="6811616"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Tree>
    <p:extLst>
      <p:ext uri="{BB962C8B-B14F-4D97-AF65-F5344CB8AC3E}">
        <p14:creationId xmlns:p14="http://schemas.microsoft.com/office/powerpoint/2010/main" val="205159450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C3DED43-0142-4050-A466-2CBA34767972}"/>
              </a:ext>
            </a:extLst>
          </p:cNvPr>
          <p:cNvGrpSpPr/>
          <p:nvPr userDrawn="1"/>
        </p:nvGrpSpPr>
        <p:grpSpPr bwMode="invGray">
          <a:xfrm>
            <a:off x="4648200" y="699958"/>
            <a:ext cx="4007391" cy="3442714"/>
            <a:chOff x="6531873" y="1076325"/>
            <a:chExt cx="2283515" cy="1961747"/>
          </a:xfrm>
        </p:grpSpPr>
        <p:sp>
          <p:nvSpPr>
            <p:cNvPr id="9" name="Oval 8">
              <a:extLst>
                <a:ext uri="{FF2B5EF4-FFF2-40B4-BE49-F238E27FC236}">
                  <a16:creationId xmlns:a16="http://schemas.microsoft.com/office/drawing/2014/main" id="{5F76AA89-46A0-4F89-9889-A7EC03C7017E}"/>
                </a:ext>
              </a:extLst>
            </p:cNvPr>
            <p:cNvSpPr/>
            <p:nvPr/>
          </p:nvSpPr>
          <p:spPr bwMode="invGray">
            <a:xfrm>
              <a:off x="7320724" y="1076325"/>
              <a:ext cx="1494664" cy="1494664"/>
            </a:xfrm>
            <a:prstGeom prst="ellipse">
              <a:avLst/>
            </a:prstGeom>
            <a:gradFill flip="none" rotWithShape="1">
              <a:gsLst>
                <a:gs pos="0">
                  <a:schemeClr val="accent4"/>
                </a:gs>
                <a:gs pos="100000">
                  <a:schemeClr val="accent4">
                    <a:alpha val="700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3144C66-4A5F-4742-9750-9354819ED9D7}"/>
                </a:ext>
              </a:extLst>
            </p:cNvPr>
            <p:cNvSpPr/>
            <p:nvPr/>
          </p:nvSpPr>
          <p:spPr bwMode="invGray">
            <a:xfrm>
              <a:off x="6531873" y="1543408"/>
              <a:ext cx="1494664" cy="1494664"/>
            </a:xfrm>
            <a:prstGeom prst="ellipse">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68077" cy="430887"/>
          </a:xfrm>
        </p:spPr>
        <p:txBody>
          <a:bodyPr wrap="none" lIns="0" tIns="0" rIns="0" bIns="0">
            <a:spAutoFit/>
          </a:bodyPr>
          <a:lstStyle>
            <a:lvl1pPr marL="0" indent="0">
              <a:buNone/>
              <a:defRPr sz="2800">
                <a:solidFill>
                  <a:schemeClr val="accent1"/>
                </a:solidFill>
                <a:latin typeface="+mj-lt"/>
              </a:defRPr>
            </a:lvl1pPr>
          </a:lstStyle>
          <a:p>
            <a:pPr lvl="0"/>
            <a:r>
              <a:rPr lang="en-US" dirty="0"/>
              <a:t>01.</a:t>
            </a:r>
          </a:p>
        </p:txBody>
      </p:sp>
      <p:pic>
        <p:nvPicPr>
          <p:cNvPr id="11" name="Picture 10">
            <a:extLst>
              <a:ext uri="{FF2B5EF4-FFF2-40B4-BE49-F238E27FC236}">
                <a16:creationId xmlns:a16="http://schemas.microsoft.com/office/drawing/2014/main" id="{882437D3-80A3-4FDE-B55F-75100383D8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270904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14A9F92-D9DF-4CE5-A18E-35E04160C3DB}"/>
              </a:ext>
            </a:extLst>
          </p:cNvPr>
          <p:cNvGrpSpPr/>
          <p:nvPr userDrawn="1"/>
        </p:nvGrpSpPr>
        <p:grpSpPr bwMode="invGray">
          <a:xfrm>
            <a:off x="4800600" y="666750"/>
            <a:ext cx="3576641" cy="3615332"/>
            <a:chOff x="-2814641" y="-2652717"/>
            <a:chExt cx="3962974" cy="4005844"/>
          </a:xfrm>
        </p:grpSpPr>
        <p:sp>
          <p:nvSpPr>
            <p:cNvPr id="16" name="Oval 15">
              <a:extLst>
                <a:ext uri="{FF2B5EF4-FFF2-40B4-BE49-F238E27FC236}">
                  <a16:creationId xmlns:a16="http://schemas.microsoft.com/office/drawing/2014/main" id="{F9212EB8-01E2-45D1-A076-5EC4E0E62422}"/>
                </a:ext>
              </a:extLst>
            </p:cNvPr>
            <p:cNvSpPr>
              <a:spLocks noChangeAspect="1"/>
            </p:cNvSpPr>
            <p:nvPr userDrawn="1"/>
          </p:nvSpPr>
          <p:spPr bwMode="invGray">
            <a:xfrm>
              <a:off x="-2814641" y="-2097727"/>
              <a:ext cx="2386583" cy="2386584"/>
            </a:xfrm>
            <a:prstGeom prst="ellipse">
              <a:avLst/>
            </a:prstGeom>
            <a:gradFill flip="none" rotWithShape="1">
              <a:gsLst>
                <a:gs pos="57000">
                  <a:srgbClr val="A375FF">
                    <a:alpha val="11000"/>
                  </a:srgbClr>
                </a:gs>
                <a:gs pos="10000">
                  <a:schemeClr val="accent2"/>
                </a:gs>
                <a:gs pos="100000">
                  <a:schemeClr val="accent2">
                    <a:alpha val="0"/>
                  </a:schemeClr>
                </a:gs>
              </a:gsLst>
              <a:lin ang="4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D03B5A8-41C6-40C8-914E-B7EF43319FC5}"/>
                </a:ext>
              </a:extLst>
            </p:cNvPr>
            <p:cNvSpPr>
              <a:spLocks noChangeAspect="1"/>
            </p:cNvSpPr>
            <p:nvPr userDrawn="1"/>
          </p:nvSpPr>
          <p:spPr bwMode="invGray">
            <a:xfrm>
              <a:off x="-1238250" y="-1592466"/>
              <a:ext cx="2386583" cy="2386584"/>
            </a:xfrm>
            <a:prstGeom prst="ellipse">
              <a:avLst/>
            </a:prstGeom>
            <a:gradFill flip="none" rotWithShape="1">
              <a:gsLst>
                <a:gs pos="61000">
                  <a:schemeClr val="accent5">
                    <a:alpha val="13000"/>
                  </a:schemeClr>
                </a:gs>
                <a:gs pos="8000">
                  <a:schemeClr val="accent5"/>
                </a:gs>
                <a:gs pos="77000">
                  <a:schemeClr val="accent5">
                    <a:alpha val="0"/>
                  </a:schemeClr>
                </a:gs>
              </a:gsLst>
              <a:lin ang="14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7BEB064-93E3-4EEA-8A4F-4D873C12F783}"/>
                </a:ext>
              </a:extLst>
            </p:cNvPr>
            <p:cNvSpPr>
              <a:spLocks noChangeAspect="1"/>
            </p:cNvSpPr>
            <p:nvPr userDrawn="1"/>
          </p:nvSpPr>
          <p:spPr bwMode="invGray">
            <a:xfrm>
              <a:off x="-1776415" y="-2652717"/>
              <a:ext cx="2386583" cy="2386584"/>
            </a:xfrm>
            <a:prstGeom prst="ellipse">
              <a:avLst/>
            </a:prstGeom>
            <a:gradFill flip="none" rotWithShape="1">
              <a:gsLst>
                <a:gs pos="68000">
                  <a:srgbClr val="039BDA">
                    <a:alpha val="13000"/>
                  </a:srgbClr>
                </a:gs>
                <a:gs pos="0">
                  <a:schemeClr val="accent1"/>
                </a:gs>
                <a:gs pos="100000">
                  <a:schemeClr val="accent4">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BEAC7BB-7D36-461F-BC8C-942A7D0B56E7}"/>
                </a:ext>
              </a:extLst>
            </p:cNvPr>
            <p:cNvSpPr>
              <a:spLocks noChangeAspect="1"/>
            </p:cNvSpPr>
            <p:nvPr userDrawn="1"/>
          </p:nvSpPr>
          <p:spPr bwMode="invGray">
            <a:xfrm>
              <a:off x="-2276474" y="-1033457"/>
              <a:ext cx="2386583" cy="2386584"/>
            </a:xfrm>
            <a:prstGeom prst="ellipse">
              <a:avLst/>
            </a:prstGeom>
            <a:gradFill flip="none" rotWithShape="1">
              <a:gsLst>
                <a:gs pos="71000">
                  <a:srgbClr val="039BDA">
                    <a:alpha val="0"/>
                  </a:srgbClr>
                </a:gs>
                <a:gs pos="9000">
                  <a:schemeClr val="accent1"/>
                </a:gs>
                <a:gs pos="100000">
                  <a:schemeClr val="accent4">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dirty="0"/>
              <a:t>02.</a:t>
            </a:r>
          </a:p>
        </p:txBody>
      </p:sp>
      <p:pic>
        <p:nvPicPr>
          <p:cNvPr id="10" name="Picture 9">
            <a:extLst>
              <a:ext uri="{FF2B5EF4-FFF2-40B4-BE49-F238E27FC236}">
                <a16:creationId xmlns:a16="http://schemas.microsoft.com/office/drawing/2014/main" id="{8DFBE6DC-205C-4668-8E23-82F76312E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066540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DADC50D-91E2-4FD8-9A14-FC4AC1263DB5}"/>
              </a:ext>
            </a:extLst>
          </p:cNvPr>
          <p:cNvGrpSpPr/>
          <p:nvPr userDrawn="1"/>
        </p:nvGrpSpPr>
        <p:grpSpPr bwMode="invGray">
          <a:xfrm>
            <a:off x="4952999" y="895350"/>
            <a:ext cx="3438937" cy="3438939"/>
            <a:chOff x="-5257800" y="-4102097"/>
            <a:chExt cx="4014214" cy="4014216"/>
          </a:xfrm>
        </p:grpSpPr>
        <p:sp>
          <p:nvSpPr>
            <p:cNvPr id="12" name="Oval 11">
              <a:extLst>
                <a:ext uri="{FF2B5EF4-FFF2-40B4-BE49-F238E27FC236}">
                  <a16:creationId xmlns:a16="http://schemas.microsoft.com/office/drawing/2014/main" id="{BD63C50E-9BCB-4010-8379-234C476DDF34}"/>
                </a:ext>
              </a:extLst>
            </p:cNvPr>
            <p:cNvSpPr>
              <a:spLocks noChangeAspect="1"/>
            </p:cNvSpPr>
            <p:nvPr userDrawn="1"/>
          </p:nvSpPr>
          <p:spPr bwMode="invGray">
            <a:xfrm>
              <a:off x="-5257800" y="-4102097"/>
              <a:ext cx="4014214" cy="4014216"/>
            </a:xfrm>
            <a:prstGeom prst="ellipse">
              <a:avLst/>
            </a:prstGeom>
            <a:gradFill flip="none" rotWithShape="1">
              <a:gsLst>
                <a:gs pos="68000">
                  <a:srgbClr val="039BDA">
                    <a:alpha val="13000"/>
                  </a:srgbClr>
                </a:gs>
                <a:gs pos="4000">
                  <a:schemeClr val="accent1"/>
                </a:gs>
                <a:gs pos="100000">
                  <a:schemeClr val="accent4">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24B6634-5322-4F33-A7EF-1B78850DA2B9}"/>
                </a:ext>
              </a:extLst>
            </p:cNvPr>
            <p:cNvSpPr>
              <a:spLocks noChangeAspect="1"/>
            </p:cNvSpPr>
            <p:nvPr userDrawn="1"/>
          </p:nvSpPr>
          <p:spPr bwMode="invGray">
            <a:xfrm>
              <a:off x="-4194009" y="-1974515"/>
              <a:ext cx="1883663" cy="1883664"/>
            </a:xfrm>
            <a:prstGeom prst="ellipse">
              <a:avLst/>
            </a:prstGeom>
            <a:gradFill flip="none" rotWithShape="1">
              <a:gsLst>
                <a:gs pos="68000">
                  <a:schemeClr val="accent3">
                    <a:alpha val="13000"/>
                  </a:schemeClr>
                </a:gs>
                <a:gs pos="8000">
                  <a:schemeClr val="accent3"/>
                </a:gs>
                <a:gs pos="100000">
                  <a:schemeClr val="accent4">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dirty="0"/>
              <a:t>03.</a:t>
            </a:r>
          </a:p>
        </p:txBody>
      </p:sp>
      <p:pic>
        <p:nvPicPr>
          <p:cNvPr id="8" name="Picture 7">
            <a:extLst>
              <a:ext uri="{FF2B5EF4-FFF2-40B4-BE49-F238E27FC236}">
                <a16:creationId xmlns:a16="http://schemas.microsoft.com/office/drawing/2014/main" id="{243C3FDF-E641-4B0D-9266-CF68BC0A2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737327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1F05F11-C684-4C97-850E-ACA71FED03DC}"/>
              </a:ext>
            </a:extLst>
          </p:cNvPr>
          <p:cNvGrpSpPr/>
          <p:nvPr userDrawn="1"/>
        </p:nvGrpSpPr>
        <p:grpSpPr bwMode="invGray">
          <a:xfrm>
            <a:off x="5140043" y="742950"/>
            <a:ext cx="3396321" cy="3435209"/>
            <a:chOff x="-2781243" y="-2005012"/>
            <a:chExt cx="3959798" cy="4005137"/>
          </a:xfrm>
        </p:grpSpPr>
        <p:sp>
          <p:nvSpPr>
            <p:cNvPr id="18" name="Oval 17">
              <a:extLst>
                <a:ext uri="{FF2B5EF4-FFF2-40B4-BE49-F238E27FC236}">
                  <a16:creationId xmlns:a16="http://schemas.microsoft.com/office/drawing/2014/main" id="{64D80E5F-B4A0-40FE-996D-13981286AF23}"/>
                </a:ext>
              </a:extLst>
            </p:cNvPr>
            <p:cNvSpPr>
              <a:spLocks noChangeAspect="1"/>
            </p:cNvSpPr>
            <p:nvPr userDrawn="1"/>
          </p:nvSpPr>
          <p:spPr bwMode="invGray">
            <a:xfrm>
              <a:off x="-1457326" y="-2000251"/>
              <a:ext cx="2624327" cy="2624328"/>
            </a:xfrm>
            <a:prstGeom prst="ellipse">
              <a:avLst/>
            </a:prstGeom>
            <a:gradFill flip="none" rotWithShape="1">
              <a:gsLst>
                <a:gs pos="58000">
                  <a:srgbClr val="039BDA">
                    <a:alpha val="23000"/>
                  </a:srgbClr>
                </a:gs>
                <a:gs pos="9000">
                  <a:schemeClr val="accent1"/>
                </a:gs>
                <a:gs pos="83000">
                  <a:schemeClr val="accent4">
                    <a:alpha val="0"/>
                  </a:schemeClr>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44E1A18-C577-4864-88F9-DB012B9BEB2F}"/>
                </a:ext>
              </a:extLst>
            </p:cNvPr>
            <p:cNvSpPr>
              <a:spLocks noChangeAspect="1"/>
            </p:cNvSpPr>
            <p:nvPr userDrawn="1"/>
          </p:nvSpPr>
          <p:spPr bwMode="invGray">
            <a:xfrm>
              <a:off x="-1491492" y="-669923"/>
              <a:ext cx="2670047" cy="2670048"/>
            </a:xfrm>
            <a:prstGeom prst="ellipse">
              <a:avLst/>
            </a:prstGeom>
            <a:gradFill flip="none" rotWithShape="1">
              <a:gsLst>
                <a:gs pos="60000">
                  <a:srgbClr val="A375FF">
                    <a:alpha val="17000"/>
                  </a:srgbClr>
                </a:gs>
                <a:gs pos="0">
                  <a:schemeClr val="accent2"/>
                </a:gs>
                <a:gs pos="100000">
                  <a:schemeClr val="accent2">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31CC741-04C9-4BD8-88D4-B7C645460B52}"/>
                </a:ext>
              </a:extLst>
            </p:cNvPr>
            <p:cNvSpPr>
              <a:spLocks noChangeAspect="1"/>
            </p:cNvSpPr>
            <p:nvPr userDrawn="1"/>
          </p:nvSpPr>
          <p:spPr bwMode="invGray">
            <a:xfrm>
              <a:off x="-2781243" y="-2005012"/>
              <a:ext cx="2670047" cy="2670048"/>
            </a:xfrm>
            <a:prstGeom prst="ellipse">
              <a:avLst/>
            </a:prstGeom>
            <a:gradFill flip="none" rotWithShape="1">
              <a:gsLst>
                <a:gs pos="60000">
                  <a:srgbClr val="A375FF">
                    <a:alpha val="11000"/>
                  </a:srgbClr>
                </a:gs>
                <a:gs pos="6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8DF7185-7367-4349-B619-626F72A3122C}"/>
                </a:ext>
              </a:extLst>
            </p:cNvPr>
            <p:cNvSpPr>
              <a:spLocks noChangeAspect="1"/>
            </p:cNvSpPr>
            <p:nvPr userDrawn="1"/>
          </p:nvSpPr>
          <p:spPr bwMode="invGray">
            <a:xfrm>
              <a:off x="-2781243" y="-644520"/>
              <a:ext cx="2624327" cy="2624328"/>
            </a:xfrm>
            <a:prstGeom prst="ellipse">
              <a:avLst/>
            </a:prstGeom>
            <a:gradFill flip="none" rotWithShape="1">
              <a:gsLst>
                <a:gs pos="58000">
                  <a:schemeClr val="accent4">
                    <a:alpha val="13000"/>
                  </a:schemeClr>
                </a:gs>
                <a:gs pos="0">
                  <a:schemeClr val="accent4"/>
                </a:gs>
                <a:gs pos="100000">
                  <a:schemeClr val="accent4">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82A702E-D967-417E-BEB3-257C9935AFEA}"/>
                </a:ext>
              </a:extLst>
            </p:cNvPr>
            <p:cNvSpPr/>
            <p:nvPr userDrawn="1"/>
          </p:nvSpPr>
          <p:spPr bwMode="invGray">
            <a:xfrm>
              <a:off x="-1459706" y="-669132"/>
              <a:ext cx="1316831" cy="133588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500137" cy="430887"/>
          </a:xfrm>
        </p:spPr>
        <p:txBody>
          <a:bodyPr wrap="none" lIns="0" tIns="0" rIns="0" bIns="0">
            <a:spAutoFit/>
          </a:bodyPr>
          <a:lstStyle>
            <a:lvl1pPr marL="0" indent="0">
              <a:buNone/>
              <a:defRPr sz="2800">
                <a:solidFill>
                  <a:schemeClr val="accent1"/>
                </a:solidFill>
                <a:latin typeface="+mj-lt"/>
              </a:defRPr>
            </a:lvl1pPr>
          </a:lstStyle>
          <a:p>
            <a:pPr lvl="0"/>
            <a:r>
              <a:rPr lang="en-US" dirty="0"/>
              <a:t>04.</a:t>
            </a:r>
          </a:p>
        </p:txBody>
      </p:sp>
      <p:pic>
        <p:nvPicPr>
          <p:cNvPr id="11" name="Picture 10">
            <a:extLst>
              <a:ext uri="{FF2B5EF4-FFF2-40B4-BE49-F238E27FC236}">
                <a16:creationId xmlns:a16="http://schemas.microsoft.com/office/drawing/2014/main" id="{F6EA1AF8-7794-4F58-AD7F-3070AFD6F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4117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C7AAAA6-8CE5-4681-B758-7CE056D9C6BB}"/>
              </a:ext>
            </a:extLst>
          </p:cNvPr>
          <p:cNvGrpSpPr/>
          <p:nvPr userDrawn="1"/>
        </p:nvGrpSpPr>
        <p:grpSpPr bwMode="invGray">
          <a:xfrm>
            <a:off x="5477608" y="764290"/>
            <a:ext cx="2987219" cy="3281240"/>
            <a:chOff x="-4073526" y="-2951353"/>
            <a:chExt cx="3639311" cy="3997516"/>
          </a:xfrm>
        </p:grpSpPr>
        <p:sp>
          <p:nvSpPr>
            <p:cNvPr id="12" name="Oval 11">
              <a:extLst>
                <a:ext uri="{FF2B5EF4-FFF2-40B4-BE49-F238E27FC236}">
                  <a16:creationId xmlns:a16="http://schemas.microsoft.com/office/drawing/2014/main" id="{47450891-B485-4516-95C8-730D0A5940DD}"/>
                </a:ext>
              </a:extLst>
            </p:cNvPr>
            <p:cNvSpPr>
              <a:spLocks noChangeAspect="1"/>
            </p:cNvSpPr>
            <p:nvPr userDrawn="1"/>
          </p:nvSpPr>
          <p:spPr bwMode="invGray">
            <a:xfrm>
              <a:off x="-4073526" y="-2951353"/>
              <a:ext cx="3639311" cy="3639312"/>
            </a:xfrm>
            <a:prstGeom prst="ellipse">
              <a:avLst/>
            </a:prstGeom>
            <a:gradFill flip="none" rotWithShape="1">
              <a:gsLst>
                <a:gs pos="58000">
                  <a:schemeClr val="accent3">
                    <a:alpha val="24000"/>
                  </a:schemeClr>
                </a:gs>
                <a:gs pos="9000">
                  <a:schemeClr val="accent3">
                    <a:alpha val="85000"/>
                  </a:schemeClr>
                </a:gs>
                <a:gs pos="100000">
                  <a:schemeClr val="accent3">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55C2B0-A996-4126-A27E-C127A668AF9D}"/>
                </a:ext>
              </a:extLst>
            </p:cNvPr>
            <p:cNvSpPr/>
            <p:nvPr userDrawn="1"/>
          </p:nvSpPr>
          <p:spPr bwMode="invGray">
            <a:xfrm>
              <a:off x="-2069935" y="-1023938"/>
              <a:ext cx="1630599" cy="2070101"/>
            </a:xfrm>
            <a:prstGeom prst="rect">
              <a:avLst/>
            </a:prstGeom>
            <a:gradFill flip="none" rotWithShape="1">
              <a:gsLst>
                <a:gs pos="0">
                  <a:schemeClr val="accent1"/>
                </a:gs>
                <a:gs pos="39000">
                  <a:schemeClr val="accent1">
                    <a:alpha val="48000"/>
                  </a:schemeClr>
                </a:gs>
                <a:gs pos="100000">
                  <a:schemeClr val="accent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Rectangle 13">
              <a:extLst>
                <a:ext uri="{FF2B5EF4-FFF2-40B4-BE49-F238E27FC236}">
                  <a16:creationId xmlns:a16="http://schemas.microsoft.com/office/drawing/2014/main" id="{632C3547-D1D4-4287-8965-DF55C627FE6C}"/>
                </a:ext>
              </a:extLst>
            </p:cNvPr>
            <p:cNvSpPr/>
            <p:nvPr userDrawn="1"/>
          </p:nvSpPr>
          <p:spPr bwMode="invGray">
            <a:xfrm>
              <a:off x="-3702050" y="-47625"/>
              <a:ext cx="1630599" cy="1093788"/>
            </a:xfrm>
            <a:prstGeom prst="rect">
              <a:avLst/>
            </a:prstGeom>
            <a:gradFill flip="none" rotWithShape="1">
              <a:gsLst>
                <a:gs pos="0">
                  <a:schemeClr val="accent2"/>
                </a:gs>
                <a:gs pos="44200">
                  <a:srgbClr val="A375FF">
                    <a:alpha val="42000"/>
                  </a:srgbClr>
                </a:gs>
                <a:gs pos="100000">
                  <a:schemeClr val="accent2">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dirty="0"/>
              <a:t>05.</a:t>
            </a:r>
          </a:p>
        </p:txBody>
      </p:sp>
      <p:pic>
        <p:nvPicPr>
          <p:cNvPr id="10" name="Picture 9">
            <a:extLst>
              <a:ext uri="{FF2B5EF4-FFF2-40B4-BE49-F238E27FC236}">
                <a16:creationId xmlns:a16="http://schemas.microsoft.com/office/drawing/2014/main" id="{846FE349-F0F3-46B4-B5BD-9EE202D908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2273865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6">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invGray">
          <a:xfrm>
            <a:off x="326682" y="1903268"/>
            <a:ext cx="516167" cy="430887"/>
          </a:xfrm>
        </p:spPr>
        <p:txBody>
          <a:bodyPr wrap="none" lIns="0" tIns="0" rIns="0" bIns="0">
            <a:spAutoFit/>
          </a:bodyPr>
          <a:lstStyle>
            <a:lvl1pPr marL="0" indent="0">
              <a:buNone/>
              <a:defRPr sz="2800">
                <a:solidFill>
                  <a:schemeClr val="accent1"/>
                </a:solidFill>
                <a:latin typeface="+mj-lt"/>
              </a:defRPr>
            </a:lvl1pPr>
          </a:lstStyle>
          <a:p>
            <a:pPr lvl="0"/>
            <a:r>
              <a:rPr lang="en-US" dirty="0"/>
              <a:t>06.</a:t>
            </a:r>
          </a:p>
        </p:txBody>
      </p:sp>
      <p:grpSp>
        <p:nvGrpSpPr>
          <p:cNvPr id="16" name="Group 15">
            <a:extLst>
              <a:ext uri="{FF2B5EF4-FFF2-40B4-BE49-F238E27FC236}">
                <a16:creationId xmlns:a16="http://schemas.microsoft.com/office/drawing/2014/main" id="{84ABE7CC-CFB2-4FAD-9D21-E6658EDC9828}"/>
              </a:ext>
            </a:extLst>
          </p:cNvPr>
          <p:cNvGrpSpPr/>
          <p:nvPr userDrawn="1"/>
        </p:nvGrpSpPr>
        <p:grpSpPr bwMode="invGray">
          <a:xfrm>
            <a:off x="5181600" y="722577"/>
            <a:ext cx="3273419" cy="3551249"/>
            <a:chOff x="1423648" y="-3821905"/>
            <a:chExt cx="4008014" cy="4348193"/>
          </a:xfrm>
        </p:grpSpPr>
        <p:sp>
          <p:nvSpPr>
            <p:cNvPr id="17" name="Oval 16">
              <a:extLst>
                <a:ext uri="{FF2B5EF4-FFF2-40B4-BE49-F238E27FC236}">
                  <a16:creationId xmlns:a16="http://schemas.microsoft.com/office/drawing/2014/main" id="{C598D923-5708-4B33-AD76-C12D767990F9}"/>
                </a:ext>
              </a:extLst>
            </p:cNvPr>
            <p:cNvSpPr>
              <a:spLocks noChangeAspect="1"/>
            </p:cNvSpPr>
            <p:nvPr userDrawn="1"/>
          </p:nvSpPr>
          <p:spPr bwMode="invGray">
            <a:xfrm>
              <a:off x="2505075" y="-3821905"/>
              <a:ext cx="1847087" cy="1847088"/>
            </a:xfrm>
            <a:prstGeom prst="ellipse">
              <a:avLst/>
            </a:prstGeom>
            <a:gradFill flip="none" rotWithShape="1">
              <a:gsLst>
                <a:gs pos="45000">
                  <a:srgbClr val="039BDA">
                    <a:alpha val="32000"/>
                  </a:srgbClr>
                </a:gs>
                <a:gs pos="0">
                  <a:schemeClr val="accent1"/>
                </a:gs>
                <a:gs pos="97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BA51C5D-34F0-4E4D-9086-A004645C91C5}"/>
                </a:ext>
              </a:extLst>
            </p:cNvPr>
            <p:cNvSpPr>
              <a:spLocks noChangeAspect="1"/>
            </p:cNvSpPr>
            <p:nvPr userDrawn="1"/>
          </p:nvSpPr>
          <p:spPr bwMode="invGray">
            <a:xfrm>
              <a:off x="3584575" y="-3195637"/>
              <a:ext cx="1847087" cy="1847088"/>
            </a:xfrm>
            <a:prstGeom prst="ellipse">
              <a:avLst/>
            </a:prstGeom>
            <a:gradFill flip="none" rotWithShape="1">
              <a:gsLst>
                <a:gs pos="45000">
                  <a:schemeClr val="accent5">
                    <a:alpha val="39000"/>
                  </a:schemeClr>
                </a:gs>
                <a:gs pos="0">
                  <a:schemeClr val="accent5"/>
                </a:gs>
                <a:gs pos="92000">
                  <a:schemeClr val="accent5">
                    <a:alpha val="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6F1FC35-380A-438D-BAEA-131C2BF096E9}"/>
                </a:ext>
              </a:extLst>
            </p:cNvPr>
            <p:cNvSpPr>
              <a:spLocks noChangeAspect="1"/>
            </p:cNvSpPr>
            <p:nvPr userDrawn="1"/>
          </p:nvSpPr>
          <p:spPr bwMode="invGray">
            <a:xfrm>
              <a:off x="3584575" y="-1951037"/>
              <a:ext cx="1847087" cy="1847088"/>
            </a:xfrm>
            <a:prstGeom prst="ellipse">
              <a:avLst/>
            </a:prstGeom>
            <a:gradFill flip="none" rotWithShape="1">
              <a:gsLst>
                <a:gs pos="56000">
                  <a:srgbClr val="039BDA">
                    <a:alpha val="32000"/>
                  </a:srgbClr>
                </a:gs>
                <a:gs pos="0">
                  <a:schemeClr val="accent1"/>
                </a:gs>
                <a:gs pos="85000">
                  <a:schemeClr val="accent1">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7C9F8B7-B8BD-4B42-9CF2-CC0D4B2A0036}"/>
                </a:ext>
              </a:extLst>
            </p:cNvPr>
            <p:cNvSpPr>
              <a:spLocks noChangeAspect="1"/>
            </p:cNvSpPr>
            <p:nvPr userDrawn="1"/>
          </p:nvSpPr>
          <p:spPr bwMode="invGray">
            <a:xfrm>
              <a:off x="2505075" y="-1320800"/>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78B7F1A-7106-4BAB-BEF2-A2E20744F170}"/>
                </a:ext>
              </a:extLst>
            </p:cNvPr>
            <p:cNvSpPr>
              <a:spLocks noChangeAspect="1"/>
            </p:cNvSpPr>
            <p:nvPr userDrawn="1"/>
          </p:nvSpPr>
          <p:spPr bwMode="invGray">
            <a:xfrm>
              <a:off x="1423648" y="-1951037"/>
              <a:ext cx="1847087" cy="1847088"/>
            </a:xfrm>
            <a:prstGeom prst="ellipse">
              <a:avLst/>
            </a:prstGeom>
            <a:gradFill flip="none" rotWithShape="1">
              <a:gsLst>
                <a:gs pos="56000">
                  <a:srgbClr val="039BDA">
                    <a:alpha val="32000"/>
                  </a:srgbClr>
                </a:gs>
                <a:gs pos="0">
                  <a:schemeClr val="accent1"/>
                </a:gs>
                <a:gs pos="86000">
                  <a:schemeClr val="accent1">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51C2E01-BEED-48DF-ABDB-1C3328D85B47}"/>
                </a:ext>
              </a:extLst>
            </p:cNvPr>
            <p:cNvSpPr>
              <a:spLocks noChangeAspect="1"/>
            </p:cNvSpPr>
            <p:nvPr userDrawn="1"/>
          </p:nvSpPr>
          <p:spPr bwMode="invGray">
            <a:xfrm>
              <a:off x="1423648" y="-3195637"/>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B5BFCFD3-673F-463D-8C5E-D1915CDF24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02242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8500-CE5F-4F59-96C2-296CFAC09E48}"/>
              </a:ext>
            </a:extLst>
          </p:cNvPr>
          <p:cNvSpPr>
            <a:spLocks noGrp="1"/>
          </p:cNvSpPr>
          <p:nvPr>
            <p:ph type="title" hasCustomPrompt="1"/>
          </p:nvPr>
        </p:nvSpPr>
        <p:spPr bwMode="invGray">
          <a:xfrm>
            <a:off x="227661" y="123478"/>
            <a:ext cx="8577072" cy="567000"/>
          </a:xfrm>
        </p:spPr>
        <p:txBody>
          <a:bodyPr/>
          <a:lstStyle>
            <a:lvl1pPr>
              <a:defRPr/>
            </a:lvl1pPr>
          </a:lstStyle>
          <a:p>
            <a:r>
              <a:rPr lang="en-US" dirty="0"/>
              <a:t>Content Overview</a:t>
            </a:r>
          </a:p>
        </p:txBody>
      </p:sp>
      <p:sp>
        <p:nvSpPr>
          <p:cNvPr id="7" name="Text Placeholder 6">
            <a:extLst>
              <a:ext uri="{FF2B5EF4-FFF2-40B4-BE49-F238E27FC236}">
                <a16:creationId xmlns:a16="http://schemas.microsoft.com/office/drawing/2014/main" id="{C942F813-D13D-4898-A2BE-1B872D7D58BC}"/>
              </a:ext>
            </a:extLst>
          </p:cNvPr>
          <p:cNvSpPr>
            <a:spLocks noGrp="1"/>
          </p:cNvSpPr>
          <p:nvPr>
            <p:ph type="body" sz="quarter" idx="10" hasCustomPrompt="1"/>
          </p:nvPr>
        </p:nvSpPr>
        <p:spPr bwMode="invGray">
          <a:xfrm>
            <a:off x="990599" y="1082386"/>
            <a:ext cx="3383280" cy="550431"/>
          </a:xfrm>
        </p:spPr>
        <p:txBody>
          <a:bodyPr lIns="0" tIns="0" rIns="0" bIns="0"/>
          <a:lstStyle>
            <a:lvl1pPr marL="0" indent="0">
              <a:buNone/>
              <a:defRPr sz="2000">
                <a:latin typeface="+mn-lt"/>
              </a:defRPr>
            </a:lvl1pPr>
          </a:lstStyle>
          <a:p>
            <a:pPr lvl="0"/>
            <a:r>
              <a:rPr lang="en-US" dirty="0"/>
              <a:t>Chapter Title</a:t>
            </a:r>
          </a:p>
        </p:txBody>
      </p:sp>
      <p:sp>
        <p:nvSpPr>
          <p:cNvPr id="8" name="Text Placeholder 6">
            <a:extLst>
              <a:ext uri="{FF2B5EF4-FFF2-40B4-BE49-F238E27FC236}">
                <a16:creationId xmlns:a16="http://schemas.microsoft.com/office/drawing/2014/main" id="{347FEC1B-68F0-49E3-8BE9-A03AAC0A6241}"/>
              </a:ext>
            </a:extLst>
          </p:cNvPr>
          <p:cNvSpPr>
            <a:spLocks noGrp="1"/>
          </p:cNvSpPr>
          <p:nvPr>
            <p:ph type="body" sz="quarter" idx="11" hasCustomPrompt="1"/>
          </p:nvPr>
        </p:nvSpPr>
        <p:spPr bwMode="invGray">
          <a:xfrm>
            <a:off x="990599" y="2055668"/>
            <a:ext cx="3383280" cy="550431"/>
          </a:xfrm>
        </p:spPr>
        <p:txBody>
          <a:bodyPr lIns="0" tIns="0" rIns="0" bIns="0"/>
          <a:lstStyle>
            <a:lvl1pPr marL="0" indent="0">
              <a:buNone/>
              <a:defRPr sz="2000">
                <a:latin typeface="+mn-lt"/>
              </a:defRPr>
            </a:lvl1pPr>
          </a:lstStyle>
          <a:p>
            <a:pPr lvl="0"/>
            <a:r>
              <a:rPr lang="en-US" dirty="0"/>
              <a:t>Chapter Title</a:t>
            </a:r>
          </a:p>
        </p:txBody>
      </p:sp>
      <p:sp>
        <p:nvSpPr>
          <p:cNvPr id="9" name="Text Placeholder 6">
            <a:extLst>
              <a:ext uri="{FF2B5EF4-FFF2-40B4-BE49-F238E27FC236}">
                <a16:creationId xmlns:a16="http://schemas.microsoft.com/office/drawing/2014/main" id="{3549CB22-2806-43E4-9527-5624BCB6EC71}"/>
              </a:ext>
            </a:extLst>
          </p:cNvPr>
          <p:cNvSpPr>
            <a:spLocks noGrp="1"/>
          </p:cNvSpPr>
          <p:nvPr>
            <p:ph type="body" sz="quarter" idx="12" hasCustomPrompt="1"/>
          </p:nvPr>
        </p:nvSpPr>
        <p:spPr bwMode="invGray">
          <a:xfrm>
            <a:off x="990599" y="3028950"/>
            <a:ext cx="3383280" cy="550431"/>
          </a:xfrm>
        </p:spPr>
        <p:txBody>
          <a:bodyPr lIns="0" tIns="0" rIns="0" bIns="0"/>
          <a:lstStyle>
            <a:lvl1pPr marL="0" indent="0">
              <a:buNone/>
              <a:defRPr sz="2000">
                <a:latin typeface="+mn-lt"/>
              </a:defRPr>
            </a:lvl1pPr>
          </a:lstStyle>
          <a:p>
            <a:pPr lvl="0"/>
            <a:r>
              <a:rPr lang="en-US" dirty="0"/>
              <a:t>Chapter Title</a:t>
            </a:r>
          </a:p>
        </p:txBody>
      </p:sp>
      <p:sp>
        <p:nvSpPr>
          <p:cNvPr id="10" name="Text Placeholder 6">
            <a:extLst>
              <a:ext uri="{FF2B5EF4-FFF2-40B4-BE49-F238E27FC236}">
                <a16:creationId xmlns:a16="http://schemas.microsoft.com/office/drawing/2014/main" id="{69F854CC-480E-4C43-A264-6534CA2A6540}"/>
              </a:ext>
            </a:extLst>
          </p:cNvPr>
          <p:cNvSpPr>
            <a:spLocks noGrp="1"/>
          </p:cNvSpPr>
          <p:nvPr>
            <p:ph type="body" sz="quarter" idx="13" hasCustomPrompt="1"/>
          </p:nvPr>
        </p:nvSpPr>
        <p:spPr bwMode="invGray">
          <a:xfrm>
            <a:off x="5421453" y="1082386"/>
            <a:ext cx="3383280" cy="550431"/>
          </a:xfrm>
        </p:spPr>
        <p:txBody>
          <a:bodyPr lIns="0" tIns="0" rIns="0" bIns="0"/>
          <a:lstStyle>
            <a:lvl1pPr marL="0" indent="0">
              <a:buNone/>
              <a:defRPr sz="2000">
                <a:latin typeface="+mn-lt"/>
              </a:defRPr>
            </a:lvl1pPr>
          </a:lstStyle>
          <a:p>
            <a:pPr lvl="0"/>
            <a:r>
              <a:rPr lang="en-US" dirty="0"/>
              <a:t>Chapter Title</a:t>
            </a:r>
          </a:p>
        </p:txBody>
      </p:sp>
      <p:sp>
        <p:nvSpPr>
          <p:cNvPr id="11" name="Text Placeholder 6">
            <a:extLst>
              <a:ext uri="{FF2B5EF4-FFF2-40B4-BE49-F238E27FC236}">
                <a16:creationId xmlns:a16="http://schemas.microsoft.com/office/drawing/2014/main" id="{14CAF380-1CE0-47D8-BF63-BD2BE8A6EF7E}"/>
              </a:ext>
            </a:extLst>
          </p:cNvPr>
          <p:cNvSpPr>
            <a:spLocks noGrp="1"/>
          </p:cNvSpPr>
          <p:nvPr>
            <p:ph type="body" sz="quarter" idx="14" hasCustomPrompt="1"/>
          </p:nvPr>
        </p:nvSpPr>
        <p:spPr bwMode="invGray">
          <a:xfrm>
            <a:off x="5421453" y="2055668"/>
            <a:ext cx="3383280" cy="550431"/>
          </a:xfrm>
        </p:spPr>
        <p:txBody>
          <a:bodyPr lIns="0" tIns="0" rIns="0" bIns="0"/>
          <a:lstStyle>
            <a:lvl1pPr marL="0" indent="0">
              <a:buNone/>
              <a:defRPr sz="2000">
                <a:latin typeface="+mn-lt"/>
              </a:defRPr>
            </a:lvl1pPr>
          </a:lstStyle>
          <a:p>
            <a:pPr lvl="0"/>
            <a:r>
              <a:rPr lang="en-US" dirty="0"/>
              <a:t>Chapter Title</a:t>
            </a:r>
          </a:p>
        </p:txBody>
      </p:sp>
      <p:sp>
        <p:nvSpPr>
          <p:cNvPr id="12" name="Text Placeholder 6">
            <a:extLst>
              <a:ext uri="{FF2B5EF4-FFF2-40B4-BE49-F238E27FC236}">
                <a16:creationId xmlns:a16="http://schemas.microsoft.com/office/drawing/2014/main" id="{3F07D1BF-42AE-4960-AA19-EA8FF7BF0DB6}"/>
              </a:ext>
            </a:extLst>
          </p:cNvPr>
          <p:cNvSpPr>
            <a:spLocks noGrp="1"/>
          </p:cNvSpPr>
          <p:nvPr>
            <p:ph type="body" sz="quarter" idx="15" hasCustomPrompt="1"/>
          </p:nvPr>
        </p:nvSpPr>
        <p:spPr bwMode="invGray">
          <a:xfrm>
            <a:off x="5421453" y="3028950"/>
            <a:ext cx="3383280" cy="550431"/>
          </a:xfrm>
        </p:spPr>
        <p:txBody>
          <a:bodyPr lIns="0" tIns="0" rIns="0" bIns="0"/>
          <a:lstStyle>
            <a:lvl1pPr marL="0" indent="0">
              <a:buNone/>
              <a:defRPr sz="2000">
                <a:latin typeface="+mn-lt"/>
              </a:defRPr>
            </a:lvl1pPr>
          </a:lstStyle>
          <a:p>
            <a:pPr lvl="0"/>
            <a:r>
              <a:rPr lang="en-US" dirty="0"/>
              <a:t>Chapter Title</a:t>
            </a:r>
          </a:p>
        </p:txBody>
      </p:sp>
      <p:sp>
        <p:nvSpPr>
          <p:cNvPr id="13" name="Text Placeholder 6">
            <a:extLst>
              <a:ext uri="{FF2B5EF4-FFF2-40B4-BE49-F238E27FC236}">
                <a16:creationId xmlns:a16="http://schemas.microsoft.com/office/drawing/2014/main" id="{AD83F0B5-8532-42AC-9FDE-DA41889DF0A4}"/>
              </a:ext>
            </a:extLst>
          </p:cNvPr>
          <p:cNvSpPr>
            <a:spLocks noGrp="1"/>
          </p:cNvSpPr>
          <p:nvPr>
            <p:ph type="body" sz="quarter" idx="16" hasCustomPrompt="1"/>
          </p:nvPr>
        </p:nvSpPr>
        <p:spPr bwMode="invGray">
          <a:xfrm>
            <a:off x="326682" y="1082386"/>
            <a:ext cx="331822" cy="307777"/>
          </a:xfrm>
        </p:spPr>
        <p:txBody>
          <a:bodyPr wrap="none" lIns="0" tIns="0" rIns="0" bIns="0">
            <a:spAutoFit/>
          </a:bodyPr>
          <a:lstStyle>
            <a:lvl1pPr marL="0" indent="0">
              <a:buNone/>
              <a:defRPr sz="2000">
                <a:solidFill>
                  <a:schemeClr val="accent1"/>
                </a:solidFill>
                <a:latin typeface="+mj-lt"/>
              </a:defRPr>
            </a:lvl1pPr>
          </a:lstStyle>
          <a:p>
            <a:pPr lvl="0"/>
            <a:r>
              <a:rPr lang="en-US" dirty="0"/>
              <a:t>01.</a:t>
            </a:r>
          </a:p>
        </p:txBody>
      </p:sp>
      <p:sp>
        <p:nvSpPr>
          <p:cNvPr id="14" name="Text Placeholder 6">
            <a:extLst>
              <a:ext uri="{FF2B5EF4-FFF2-40B4-BE49-F238E27FC236}">
                <a16:creationId xmlns:a16="http://schemas.microsoft.com/office/drawing/2014/main" id="{506973D8-023E-4304-AF2C-5E14B5E74DBC}"/>
              </a:ext>
            </a:extLst>
          </p:cNvPr>
          <p:cNvSpPr>
            <a:spLocks noGrp="1"/>
          </p:cNvSpPr>
          <p:nvPr>
            <p:ph type="body" sz="quarter" idx="17" hasCustomPrompt="1"/>
          </p:nvPr>
        </p:nvSpPr>
        <p:spPr bwMode="invGray">
          <a:xfrm>
            <a:off x="326682"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dirty="0"/>
              <a:t>02.</a:t>
            </a:r>
          </a:p>
        </p:txBody>
      </p:sp>
      <p:sp>
        <p:nvSpPr>
          <p:cNvPr id="15" name="Text Placeholder 6">
            <a:extLst>
              <a:ext uri="{FF2B5EF4-FFF2-40B4-BE49-F238E27FC236}">
                <a16:creationId xmlns:a16="http://schemas.microsoft.com/office/drawing/2014/main" id="{4A27ABC0-C61F-4F54-B518-CCA6BBA22BB5}"/>
              </a:ext>
            </a:extLst>
          </p:cNvPr>
          <p:cNvSpPr>
            <a:spLocks noGrp="1"/>
          </p:cNvSpPr>
          <p:nvPr>
            <p:ph type="body" sz="quarter" idx="18" hasCustomPrompt="1"/>
          </p:nvPr>
        </p:nvSpPr>
        <p:spPr bwMode="invGray">
          <a:xfrm>
            <a:off x="326682" y="3028950"/>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dirty="0"/>
              <a:t>03.</a:t>
            </a:r>
          </a:p>
        </p:txBody>
      </p:sp>
      <p:sp>
        <p:nvSpPr>
          <p:cNvPr id="16" name="Text Placeholder 6">
            <a:extLst>
              <a:ext uri="{FF2B5EF4-FFF2-40B4-BE49-F238E27FC236}">
                <a16:creationId xmlns:a16="http://schemas.microsoft.com/office/drawing/2014/main" id="{EF03094F-42FA-42F4-8825-CFEF822E272A}"/>
              </a:ext>
            </a:extLst>
          </p:cNvPr>
          <p:cNvSpPr>
            <a:spLocks noGrp="1"/>
          </p:cNvSpPr>
          <p:nvPr>
            <p:ph type="body" sz="quarter" idx="19" hasCustomPrompt="1"/>
          </p:nvPr>
        </p:nvSpPr>
        <p:spPr bwMode="invGray">
          <a:xfrm>
            <a:off x="4779179" y="1082386"/>
            <a:ext cx="355867" cy="307777"/>
          </a:xfrm>
        </p:spPr>
        <p:txBody>
          <a:bodyPr wrap="none" lIns="0" tIns="0" rIns="0" bIns="0">
            <a:spAutoFit/>
          </a:bodyPr>
          <a:lstStyle>
            <a:lvl1pPr marL="0" indent="0">
              <a:buNone/>
              <a:defRPr sz="2000">
                <a:solidFill>
                  <a:schemeClr val="accent1"/>
                </a:solidFill>
                <a:latin typeface="+mj-lt"/>
              </a:defRPr>
            </a:lvl1pPr>
          </a:lstStyle>
          <a:p>
            <a:pPr lvl="0"/>
            <a:r>
              <a:rPr lang="en-US" dirty="0"/>
              <a:t>04.</a:t>
            </a:r>
          </a:p>
        </p:txBody>
      </p:sp>
      <p:sp>
        <p:nvSpPr>
          <p:cNvPr id="17" name="Text Placeholder 6">
            <a:extLst>
              <a:ext uri="{FF2B5EF4-FFF2-40B4-BE49-F238E27FC236}">
                <a16:creationId xmlns:a16="http://schemas.microsoft.com/office/drawing/2014/main" id="{2FBF07A3-F7C2-4BCF-827D-B6CB2A336230}"/>
              </a:ext>
            </a:extLst>
          </p:cNvPr>
          <p:cNvSpPr>
            <a:spLocks noGrp="1"/>
          </p:cNvSpPr>
          <p:nvPr>
            <p:ph type="body" sz="quarter" idx="20" hasCustomPrompt="1"/>
          </p:nvPr>
        </p:nvSpPr>
        <p:spPr bwMode="invGray">
          <a:xfrm>
            <a:off x="4779179"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dirty="0"/>
              <a:t>05.</a:t>
            </a:r>
          </a:p>
        </p:txBody>
      </p:sp>
      <p:sp>
        <p:nvSpPr>
          <p:cNvPr id="18" name="Text Placeholder 6">
            <a:extLst>
              <a:ext uri="{FF2B5EF4-FFF2-40B4-BE49-F238E27FC236}">
                <a16:creationId xmlns:a16="http://schemas.microsoft.com/office/drawing/2014/main" id="{8AE22612-FC9E-4469-8E99-65F225DCC96C}"/>
              </a:ext>
            </a:extLst>
          </p:cNvPr>
          <p:cNvSpPr>
            <a:spLocks noGrp="1"/>
          </p:cNvSpPr>
          <p:nvPr>
            <p:ph type="body" sz="quarter" idx="21" hasCustomPrompt="1"/>
          </p:nvPr>
        </p:nvSpPr>
        <p:spPr bwMode="invGray">
          <a:xfrm>
            <a:off x="4779179" y="3028950"/>
            <a:ext cx="367088" cy="307777"/>
          </a:xfrm>
        </p:spPr>
        <p:txBody>
          <a:bodyPr wrap="none" lIns="0" tIns="0" rIns="0" bIns="0">
            <a:spAutoFit/>
          </a:bodyPr>
          <a:lstStyle>
            <a:lvl1pPr marL="0" indent="0">
              <a:buNone/>
              <a:defRPr sz="2000">
                <a:solidFill>
                  <a:schemeClr val="accent1"/>
                </a:solidFill>
                <a:latin typeface="+mj-lt"/>
              </a:defRPr>
            </a:lvl1pPr>
          </a:lstStyle>
          <a:p>
            <a:pPr lvl="0"/>
            <a:r>
              <a:rPr lang="en-US" dirty="0"/>
              <a:t>06.</a:t>
            </a:r>
          </a:p>
        </p:txBody>
      </p:sp>
    </p:spTree>
    <p:extLst>
      <p:ext uri="{BB962C8B-B14F-4D97-AF65-F5344CB8AC3E}">
        <p14:creationId xmlns:p14="http://schemas.microsoft.com/office/powerpoint/2010/main" val="3642639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C4FFE-CBEE-4906-9823-4164ADEA4911}"/>
              </a:ext>
            </a:extLst>
          </p:cNvPr>
          <p:cNvSpPr/>
          <p:nvPr userDrawn="1"/>
        </p:nvSpPr>
        <p:spPr bwMode="invGray">
          <a:xfrm>
            <a:off x="0" y="0"/>
            <a:ext cx="9144000" cy="5143500"/>
          </a:xfrm>
          <a:prstGeom prst="rect">
            <a:avLst/>
          </a:prstGeom>
          <a:gradFill flip="none" rotWithShape="1">
            <a:gsLst>
              <a:gs pos="53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invGray">
          <a:xfrm>
            <a:off x="2209801" y="1885951"/>
            <a:ext cx="4724400" cy="905740"/>
          </a:xfrm>
        </p:spPr>
        <p:txBody>
          <a:bodyPr lIns="0" tIns="0" rIns="0" bIns="0" anchor="ctr">
            <a:noAutofit/>
          </a:bodyPr>
          <a:lstStyle>
            <a:lvl1pPr marL="0" indent="0" algn="ctr">
              <a:buNone/>
              <a:defRPr sz="2800">
                <a:latin typeface="+mj-lt"/>
              </a:defRPr>
            </a:lvl1pPr>
          </a:lstStyle>
          <a:p>
            <a:pPr lvl="0"/>
            <a:r>
              <a:rPr lang="en-US" dirty="0"/>
              <a:t>Questions</a:t>
            </a:r>
          </a:p>
        </p:txBody>
      </p:sp>
    </p:spTree>
    <p:extLst>
      <p:ext uri="{BB962C8B-B14F-4D97-AF65-F5344CB8AC3E}">
        <p14:creationId xmlns:p14="http://schemas.microsoft.com/office/powerpoint/2010/main" val="838236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1">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56565743-BD48-4237-B250-C41593D7BE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724400" y="386861"/>
            <a:ext cx="4072196" cy="4071101"/>
          </a:xfrm>
          <a:prstGeom prst="rect">
            <a:avLst/>
          </a:prstGeom>
        </p:spPr>
      </p:pic>
      <p:sp>
        <p:nvSpPr>
          <p:cNvPr id="7" name="AddNotifier#1"/>
          <p:cNvSpPr txBox="1">
            <a:spLocks noChangeArrowheads="1"/>
          </p:cNvSpPr>
          <p:nvPr userDrawn="1"/>
        </p:nvSpPr>
        <p:spPr bwMode="invGray">
          <a:xfrm>
            <a:off x="234016" y="3867150"/>
            <a:ext cx="2966384"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dirty="0">
                <a:solidFill>
                  <a:schemeClr val="tx1"/>
                </a:solidFill>
                <a:latin typeface="Raleway Light" pitchFamily="2" charset="0"/>
                <a:ea typeface="Verdana" pitchFamily="34" charset="0"/>
                <a:cs typeface="Verdana" pitchFamily="34" charset="0"/>
              </a:rPr>
              <a:t>Atos, the Atos logo, Atos|Syntel are registered trademarks of the Atos group. </a:t>
            </a:r>
            <a:br>
              <a:rPr lang="en-US" sz="600" kern="1200" baseline="0" dirty="0">
                <a:solidFill>
                  <a:schemeClr val="tx1"/>
                </a:solidFill>
                <a:latin typeface="Raleway Light" pitchFamily="2" charset="0"/>
                <a:ea typeface="Verdana" pitchFamily="34" charset="0"/>
                <a:cs typeface="Verdana" pitchFamily="34" charset="0"/>
              </a:rPr>
            </a:br>
            <a:r>
              <a:rPr lang="en-US" sz="600" kern="1200" baseline="0" dirty="0">
                <a:solidFill>
                  <a:schemeClr val="tx1"/>
                </a:solidFill>
                <a:latin typeface="Raleway Light" pitchFamily="2" charset="0"/>
                <a:ea typeface="Verdana" pitchFamily="34" charset="0"/>
                <a:cs typeface="Verdana" pitchFamily="34" charset="0"/>
              </a:rPr>
              <a:t>© 2021 Atos. Confidential information owned by Atos, to be used by the recipient only. This document, or any part of it, may not be reproduced, copied, circulated and/or distributed nor quoted without prior written approval from Atos.</a:t>
            </a:r>
            <a:endParaRPr lang="en-US" sz="600" baseline="0" dirty="0">
              <a:solidFill>
                <a:schemeClr val="tx1"/>
              </a:solidFill>
              <a:latin typeface="Raleway Light" pitchFamily="2" charset="0"/>
              <a:ea typeface="Verdana" pitchFamily="34" charset="0"/>
              <a:cs typeface="Verdana" pitchFamily="34" charset="0"/>
            </a:endParaRPr>
          </a:p>
        </p:txBody>
      </p:sp>
      <p:sp>
        <p:nvSpPr>
          <p:cNvPr id="8" name="Title 1">
            <a:extLst>
              <a:ext uri="{FF2B5EF4-FFF2-40B4-BE49-F238E27FC236}">
                <a16:creationId xmlns:a16="http://schemas.microsoft.com/office/drawing/2014/main" id="{5933833C-BE40-40EB-B9B8-B07DCCE93C81}"/>
              </a:ext>
            </a:extLst>
          </p:cNvPr>
          <p:cNvSpPr>
            <a:spLocks noGrp="1"/>
          </p:cNvSpPr>
          <p:nvPr>
            <p:ph type="ctrTitle" hasCustomPrompt="1"/>
          </p:nvPr>
        </p:nvSpPr>
        <p:spPr bwMode="inv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dirty="0"/>
              <a:t>Text to come</a:t>
            </a:r>
          </a:p>
        </p:txBody>
      </p:sp>
      <p:sp>
        <p:nvSpPr>
          <p:cNvPr id="10" name="Text Placeholder 2">
            <a:extLst>
              <a:ext uri="{FF2B5EF4-FFF2-40B4-BE49-F238E27FC236}">
                <a16:creationId xmlns:a16="http://schemas.microsoft.com/office/drawing/2014/main" id="{6160EC47-C4E5-4087-B956-F139EF0BE257}"/>
              </a:ext>
            </a:extLst>
          </p:cNvPr>
          <p:cNvSpPr>
            <a:spLocks noGrp="1"/>
          </p:cNvSpPr>
          <p:nvPr>
            <p:ph type="body" sz="quarter" idx="10"/>
          </p:nvPr>
        </p:nvSpPr>
        <p:spPr bwMode="inv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F1491302-6D30-4397-AB4C-678BC1B9C679}"/>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13" name="Picture 12">
            <a:extLst>
              <a:ext uri="{FF2B5EF4-FFF2-40B4-BE49-F238E27FC236}">
                <a16:creationId xmlns:a16="http://schemas.microsoft.com/office/drawing/2014/main" id="{00C10B0F-805C-4F21-AACF-354160C708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436517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losing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F62A89EB-3E03-4232-BFFD-5872EA16BE9E}"/>
              </a:ext>
            </a:extLst>
          </p:cNvPr>
          <p:cNvSpPr>
            <a:spLocks noGrp="1" noChangeAspect="1"/>
          </p:cNvSpPr>
          <p:nvPr>
            <p:ph type="pic" sz="quarter" idx="14" hasCustomPrompt="1"/>
          </p:nvPr>
        </p:nvSpPr>
        <p:spPr bwMode="invGray">
          <a:xfrm>
            <a:off x="5047817" y="1408781"/>
            <a:ext cx="2532888" cy="2532888"/>
          </a:xfrm>
          <a:prstGeom prst="ellipse">
            <a:avLst/>
          </a:prstGeom>
          <a:ln>
            <a:noFill/>
          </a:ln>
        </p:spPr>
        <p:txBody>
          <a:bodyPr lIns="0" tIns="0" rIns="0" bIns="0" anchor="ctr"/>
          <a:lstStyle>
            <a:lvl1pPr marL="0" indent="0" algn="l">
              <a:buNone/>
              <a:defRPr sz="1100">
                <a:latin typeface="+mn-lt"/>
              </a:defRPr>
            </a:lvl1pPr>
          </a:lstStyle>
          <a:p>
            <a:r>
              <a:rPr lang="en-IN" dirty="0"/>
              <a:t>Step 1: Insert industry specific image</a:t>
            </a:r>
            <a:br>
              <a:rPr lang="en-IN" dirty="0"/>
            </a:br>
            <a:r>
              <a:rPr lang="en-IN" dirty="0"/>
              <a:t>Step 2: Go to </a:t>
            </a:r>
            <a:r>
              <a:rPr lang="en-US" dirty="0"/>
              <a:t>View &gt;&gt; Slide Master and copy the gradient shape, close the Slide Master and paste the gradient shape on top of the selected image</a:t>
            </a:r>
          </a:p>
        </p:txBody>
      </p:sp>
      <p:sp>
        <p:nvSpPr>
          <p:cNvPr id="14" name="Oval 13">
            <a:extLst>
              <a:ext uri="{FF2B5EF4-FFF2-40B4-BE49-F238E27FC236}">
                <a16:creationId xmlns:a16="http://schemas.microsoft.com/office/drawing/2014/main" id="{36FDACF8-1603-41B5-9C97-03BD46A3FABC}"/>
              </a:ext>
            </a:extLst>
          </p:cNvPr>
          <p:cNvSpPr/>
          <p:nvPr userDrawn="1"/>
        </p:nvSpPr>
        <p:spPr bwMode="invGray">
          <a:xfrm>
            <a:off x="5927471" y="902153"/>
            <a:ext cx="2532414" cy="253242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ddNotifier#1"/>
          <p:cNvSpPr txBox="1">
            <a:spLocks noChangeArrowheads="1"/>
          </p:cNvSpPr>
          <p:nvPr userDrawn="1"/>
        </p:nvSpPr>
        <p:spPr bwMode="invGray">
          <a:xfrm>
            <a:off x="234016" y="3867150"/>
            <a:ext cx="2966384"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dirty="0">
                <a:solidFill>
                  <a:schemeClr val="tx1"/>
                </a:solidFill>
                <a:latin typeface="Raleway Light" pitchFamily="2" charset="0"/>
                <a:ea typeface="Verdana" pitchFamily="34" charset="0"/>
                <a:cs typeface="Verdana" pitchFamily="34" charset="0"/>
              </a:rPr>
              <a:t>Atos, the Atos logo, Atos|Syntel are registered trademarks of the Atos group. </a:t>
            </a:r>
            <a:br>
              <a:rPr lang="en-US" sz="600" kern="1200" baseline="0" dirty="0">
                <a:solidFill>
                  <a:schemeClr val="tx1"/>
                </a:solidFill>
                <a:latin typeface="Raleway Light" pitchFamily="2" charset="0"/>
                <a:ea typeface="Verdana" pitchFamily="34" charset="0"/>
                <a:cs typeface="Verdana" pitchFamily="34" charset="0"/>
              </a:rPr>
            </a:br>
            <a:r>
              <a:rPr lang="en-US" sz="600" kern="1200" baseline="0" dirty="0">
                <a:solidFill>
                  <a:schemeClr val="tx1"/>
                </a:solidFill>
                <a:latin typeface="Raleway Light" pitchFamily="2" charset="0"/>
                <a:ea typeface="Verdana" pitchFamily="34" charset="0"/>
                <a:cs typeface="Verdana" pitchFamily="34" charset="0"/>
              </a:rPr>
              <a:t>© 2021 Atos. Confidential information owned by Atos, to be used by the recipient only. This document, or any part of it, may not be reproduced, copied, circulated and/or distributed nor quoted without prior written approval from Atos.</a:t>
            </a:r>
            <a:endParaRPr lang="en-US" sz="600" baseline="0" dirty="0">
              <a:solidFill>
                <a:schemeClr val="tx1"/>
              </a:solidFill>
              <a:latin typeface="Raleway Light" pitchFamily="2" charset="0"/>
              <a:ea typeface="Verdana" pitchFamily="34" charset="0"/>
              <a:cs typeface="Verdana" pitchFamily="34" charset="0"/>
            </a:endParaRPr>
          </a:p>
        </p:txBody>
      </p:sp>
      <p:sp>
        <p:nvSpPr>
          <p:cNvPr id="8" name="Title 1">
            <a:extLst>
              <a:ext uri="{FF2B5EF4-FFF2-40B4-BE49-F238E27FC236}">
                <a16:creationId xmlns:a16="http://schemas.microsoft.com/office/drawing/2014/main" id="{5933833C-BE40-40EB-B9B8-B07DCCE93C81}"/>
              </a:ext>
            </a:extLst>
          </p:cNvPr>
          <p:cNvSpPr>
            <a:spLocks noGrp="1"/>
          </p:cNvSpPr>
          <p:nvPr>
            <p:ph type="ctrTitle" hasCustomPrompt="1"/>
          </p:nvPr>
        </p:nvSpPr>
        <p:spPr bwMode="inv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dirty="0"/>
              <a:t>Text to come</a:t>
            </a:r>
          </a:p>
        </p:txBody>
      </p:sp>
      <p:sp>
        <p:nvSpPr>
          <p:cNvPr id="10" name="Text Placeholder 2">
            <a:extLst>
              <a:ext uri="{FF2B5EF4-FFF2-40B4-BE49-F238E27FC236}">
                <a16:creationId xmlns:a16="http://schemas.microsoft.com/office/drawing/2014/main" id="{6160EC47-C4E5-4087-B956-F139EF0BE257}"/>
              </a:ext>
            </a:extLst>
          </p:cNvPr>
          <p:cNvSpPr>
            <a:spLocks noGrp="1"/>
          </p:cNvSpPr>
          <p:nvPr>
            <p:ph type="body" sz="quarter" idx="10"/>
          </p:nvPr>
        </p:nvSpPr>
        <p:spPr bwMode="inv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F1491302-6D30-4397-AB4C-678BC1B9C679}"/>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13" name="Picture 12">
            <a:extLst>
              <a:ext uri="{FF2B5EF4-FFF2-40B4-BE49-F238E27FC236}">
                <a16:creationId xmlns:a16="http://schemas.microsoft.com/office/drawing/2014/main" id="{00C10B0F-805C-4F21-AACF-354160C708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2590141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losing 2">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AE927713-D5FC-426F-A247-B8340899BD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 y="0"/>
            <a:ext cx="9143111" cy="5143500"/>
          </a:xfrm>
          <a:prstGeom prst="rect">
            <a:avLst/>
          </a:prstGeom>
        </p:spPr>
      </p:pic>
      <p:sp>
        <p:nvSpPr>
          <p:cNvPr id="7" name="AddNotifier#1"/>
          <p:cNvSpPr txBox="1">
            <a:spLocks noChangeArrowheads="1"/>
          </p:cNvSpPr>
          <p:nvPr userDrawn="1"/>
        </p:nvSpPr>
        <p:spPr bwMode="invGray">
          <a:xfrm>
            <a:off x="234016" y="3867150"/>
            <a:ext cx="2966384"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dirty="0">
                <a:solidFill>
                  <a:schemeClr val="tx1"/>
                </a:solidFill>
                <a:latin typeface="Raleway Light" pitchFamily="2" charset="0"/>
                <a:ea typeface="Verdana" pitchFamily="34" charset="0"/>
                <a:cs typeface="Verdana" pitchFamily="34" charset="0"/>
              </a:rPr>
              <a:t>Atos, the Atos logo, Atos|Syntel are registered trademarks of the Atos group. </a:t>
            </a:r>
            <a:br>
              <a:rPr lang="en-US" sz="600" kern="1200" baseline="0" dirty="0">
                <a:solidFill>
                  <a:schemeClr val="tx1"/>
                </a:solidFill>
                <a:latin typeface="Raleway Light" pitchFamily="2" charset="0"/>
                <a:ea typeface="Verdana" pitchFamily="34" charset="0"/>
                <a:cs typeface="Verdana" pitchFamily="34" charset="0"/>
              </a:rPr>
            </a:br>
            <a:r>
              <a:rPr lang="en-US" sz="600" kern="1200" baseline="0" dirty="0">
                <a:solidFill>
                  <a:schemeClr val="tx1"/>
                </a:solidFill>
                <a:latin typeface="Raleway Light" pitchFamily="2" charset="0"/>
                <a:ea typeface="Verdana" pitchFamily="34" charset="0"/>
                <a:cs typeface="Verdana" pitchFamily="34" charset="0"/>
              </a:rPr>
              <a:t>© 2021 Atos. Confidential information owned by Atos, to be used by the recipient only. This document, or any part of it, may not be reproduced, copied, circulated and/or distributed nor quoted without prior written approval from Atos.</a:t>
            </a:r>
            <a:endParaRPr lang="en-US" sz="600" baseline="0" dirty="0">
              <a:solidFill>
                <a:schemeClr val="tx1"/>
              </a:solidFill>
              <a:latin typeface="Raleway Light" pitchFamily="2" charset="0"/>
              <a:ea typeface="Verdana" pitchFamily="34" charset="0"/>
              <a:cs typeface="Verdana" pitchFamily="34" charset="0"/>
            </a:endParaRPr>
          </a:p>
        </p:txBody>
      </p:sp>
      <p:sp>
        <p:nvSpPr>
          <p:cNvPr id="8" name="Title 1">
            <a:extLst>
              <a:ext uri="{FF2B5EF4-FFF2-40B4-BE49-F238E27FC236}">
                <a16:creationId xmlns:a16="http://schemas.microsoft.com/office/drawing/2014/main" id="{5933833C-BE40-40EB-B9B8-B07DCCE93C81}"/>
              </a:ext>
            </a:extLst>
          </p:cNvPr>
          <p:cNvSpPr>
            <a:spLocks noGrp="1"/>
          </p:cNvSpPr>
          <p:nvPr>
            <p:ph type="ctrTitle" hasCustomPrompt="1"/>
          </p:nvPr>
        </p:nvSpPr>
        <p:spPr bwMode="inv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dirty="0"/>
              <a:t>Text to come</a:t>
            </a:r>
          </a:p>
        </p:txBody>
      </p:sp>
      <p:sp>
        <p:nvSpPr>
          <p:cNvPr id="10" name="Text Placeholder 2">
            <a:extLst>
              <a:ext uri="{FF2B5EF4-FFF2-40B4-BE49-F238E27FC236}">
                <a16:creationId xmlns:a16="http://schemas.microsoft.com/office/drawing/2014/main" id="{6160EC47-C4E5-4087-B956-F139EF0BE257}"/>
              </a:ext>
            </a:extLst>
          </p:cNvPr>
          <p:cNvSpPr>
            <a:spLocks noGrp="1"/>
          </p:cNvSpPr>
          <p:nvPr>
            <p:ph type="body" sz="quarter" idx="10"/>
          </p:nvPr>
        </p:nvSpPr>
        <p:spPr bwMode="inv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a:t>Click to edit Master text styles</a:t>
            </a:r>
          </a:p>
        </p:txBody>
      </p:sp>
      <p:sp>
        <p:nvSpPr>
          <p:cNvPr id="11" name="AddClassification">
            <a:extLst>
              <a:ext uri="{FF2B5EF4-FFF2-40B4-BE49-F238E27FC236}">
                <a16:creationId xmlns:a16="http://schemas.microsoft.com/office/drawing/2014/main" id="{F1491302-6D30-4397-AB4C-678BC1B9C679}"/>
              </a:ext>
            </a:extLst>
          </p:cNvPr>
          <p:cNvSpPr txBox="1">
            <a:spLocks noChangeArrowheads="1"/>
          </p:cNvSpPr>
          <p:nvPr userDrawn="1"/>
        </p:nvSpPr>
        <p:spPr bwMode="invGray">
          <a:xfrm>
            <a:off x="4427728" y="4803626"/>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13" name="Picture 12">
            <a:extLst>
              <a:ext uri="{FF2B5EF4-FFF2-40B4-BE49-F238E27FC236}">
                <a16:creationId xmlns:a16="http://schemas.microsoft.com/office/drawing/2014/main" id="{00C10B0F-805C-4F21-AACF-354160C7082E}"/>
              </a:ext>
            </a:extLst>
          </p:cNvPr>
          <p:cNvPicPr>
            <a:picLocks noChangeAspect="1"/>
          </p:cNvPicPr>
          <p:nvPr userDrawn="1"/>
        </p:nvPicPr>
        <p:blipFill>
          <a:blip r:embed="rId3" cstate="print">
            <a:lum bright="100000"/>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16363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Basic">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235304-6EC2-4A13-9E00-3EF3752483BC}"/>
              </a:ext>
            </a:extLst>
          </p:cNvPr>
          <p:cNvGraphicFramePr>
            <a:graphicFrameLocks noChangeAspect="1"/>
          </p:cNvGraphicFramePr>
          <p:nvPr userDrawn="1">
            <p:custDataLst>
              <p:tags r:id="rId1"/>
            </p:custDataLst>
            <p:extLst>
              <p:ext uri="{D42A27DB-BD31-4B8C-83A1-F6EECF244321}">
                <p14:modId xmlns:p14="http://schemas.microsoft.com/office/powerpoint/2010/main" val="394843122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282" imgH="282" progId="TCLayout.ActiveDocument.1">
                  <p:embed/>
                </p:oleObj>
              </mc:Choice>
              <mc:Fallback>
                <p:oleObj name="think-cell Slide" r:id="rId3" imgW="282" imgH="282" progId="TCLayout.ActiveDocument.1">
                  <p:embed/>
                  <p:pic>
                    <p:nvPicPr>
                      <p:cNvPr id="7" name="Object 6" hidden="1">
                        <a:extLst>
                          <a:ext uri="{FF2B5EF4-FFF2-40B4-BE49-F238E27FC236}">
                            <a16:creationId xmlns:a16="http://schemas.microsoft.com/office/drawing/2014/main" id="{4D235304-6EC2-4A13-9E00-3EF3752483BC}"/>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240300" y="1150978"/>
            <a:ext cx="8748000" cy="3474900"/>
          </a:xfrm>
          <a:prstGeom prst="rect">
            <a:avLst/>
          </a:prstGeom>
        </p:spPr>
        <p:txBody>
          <a:bodyPr/>
          <a:lstStyle/>
          <a:p>
            <a:pPr lvl="0"/>
            <a:r>
              <a:rPr lang="nl-NL"/>
              <a:t>First level</a:t>
            </a:r>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10" name="Slide Number Placeholder 5"/>
          <p:cNvSpPr>
            <a:spLocks noGrp="1"/>
          </p:cNvSpPr>
          <p:nvPr>
            <p:ph type="sldNum" sz="quarter" idx="4"/>
          </p:nvPr>
        </p:nvSpPr>
        <p:spPr>
          <a:xfrm>
            <a:off x="4368854" y="4777918"/>
            <a:ext cx="443268" cy="2160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a:t>
            </a:fld>
            <a:endParaRPr lang="nl-NL"/>
          </a:p>
        </p:txBody>
      </p:sp>
      <p:sp>
        <p:nvSpPr>
          <p:cNvPr id="6" name="Title 5"/>
          <p:cNvSpPr>
            <a:spLocks noGrp="1"/>
          </p:cNvSpPr>
          <p:nvPr>
            <p:ph type="title" hasCustomPrompt="1"/>
          </p:nvPr>
        </p:nvSpPr>
        <p:spPr>
          <a:xfrm>
            <a:off x="216488" y="123478"/>
            <a:ext cx="8748000" cy="720080"/>
          </a:xfrm>
        </p:spPr>
        <p:txBody>
          <a:bodyPr/>
          <a:lstStyle>
            <a:lvl1pPr>
              <a:defRPr/>
            </a:lvl1pPr>
          </a:lstStyle>
          <a:p>
            <a:r>
              <a:rPr lang="en-US"/>
              <a:t>Click to edit the header</a:t>
            </a:r>
          </a:p>
        </p:txBody>
      </p:sp>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8116" y="4794220"/>
            <a:ext cx="624844" cy="204374"/>
          </a:xfrm>
          <a:prstGeom prst="rect">
            <a:avLst/>
          </a:prstGeom>
        </p:spPr>
      </p:pic>
      <p:cxnSp>
        <p:nvCxnSpPr>
          <p:cNvPr id="5" name="Straight Connector 4"/>
          <p:cNvCxnSpPr>
            <a:cxnSpLocks/>
          </p:cNvCxnSpPr>
          <p:nvPr userDrawn="1"/>
        </p:nvCxnSpPr>
        <p:spPr>
          <a:xfrm>
            <a:off x="326874" y="4625878"/>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329210" y="944932"/>
            <a:ext cx="882047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1090F0E-B50D-44E5-9761-76195990980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26875" y="4851248"/>
            <a:ext cx="1635224" cy="86075"/>
          </a:xfrm>
          <a:prstGeom prst="rect">
            <a:avLst/>
          </a:prstGeom>
        </p:spPr>
      </p:pic>
    </p:spTree>
    <p:extLst>
      <p:ext uri="{BB962C8B-B14F-4D97-AF65-F5344CB8AC3E}">
        <p14:creationId xmlns:p14="http://schemas.microsoft.com/office/powerpoint/2010/main" val="3674243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12B68CA-5535-49D1-8E3F-4B53EFEE14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24400" y="386861"/>
            <a:ext cx="4072196" cy="4071101"/>
          </a:xfrm>
          <a:prstGeom prst="rect">
            <a:avLst/>
          </a:prstGeom>
        </p:spPr>
      </p:pic>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dirty="0"/>
              <a:t>Title in </a:t>
            </a:r>
            <a:r>
              <a:rPr lang="en-US" dirty="0" err="1"/>
              <a:t>Raleway</a:t>
            </a:r>
            <a:br>
              <a:rPr lang="en-US" dirty="0"/>
            </a:br>
            <a:r>
              <a:rPr lang="en-US" dirty="0" err="1"/>
              <a:t>SemiBold</a:t>
            </a:r>
            <a:r>
              <a:rPr lang="en-US" dirty="0"/>
              <a:t> 32pt</a:t>
            </a:r>
          </a:p>
          <a:p>
            <a:pPr lvl="1"/>
            <a:r>
              <a:rPr lang="en-US" dirty="0"/>
              <a:t>Subtitle in </a:t>
            </a:r>
            <a:r>
              <a:rPr lang="en-US" dirty="0" err="1"/>
              <a:t>Raleway</a:t>
            </a:r>
            <a:r>
              <a:rPr lang="en-US" dirty="0"/>
              <a:t> </a:t>
            </a:r>
            <a:br>
              <a:rPr lang="en-US" dirty="0"/>
            </a:br>
            <a:r>
              <a:rPr lang="en-US" dirty="0" err="1"/>
              <a:t>SemiBold</a:t>
            </a:r>
            <a:r>
              <a:rPr lang="en-US" dirty="0"/>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dirty="0"/>
              <a:t>Presenter Name</a:t>
            </a:r>
          </a:p>
          <a:p>
            <a:pPr lvl="1"/>
            <a:r>
              <a:rPr lang="en-US" dirty="0"/>
              <a:t>Job Title</a:t>
            </a:r>
          </a:p>
          <a:p>
            <a:pPr lvl="1"/>
            <a:r>
              <a:rPr lang="en-US" dirty="0"/>
              <a:t>dd/mm/</a:t>
            </a:r>
            <a:r>
              <a:rPr lang="en-US" dirty="0" err="1"/>
              <a:t>yyyy</a:t>
            </a:r>
            <a:endParaRPr lang="en-US" dirty="0"/>
          </a:p>
        </p:txBody>
      </p:sp>
      <p:sp>
        <p:nvSpPr>
          <p:cNvPr id="10" name="AddClassification">
            <a:extLst>
              <a:ext uri="{FF2B5EF4-FFF2-40B4-BE49-F238E27FC236}">
                <a16:creationId xmlns:a16="http://schemas.microsoft.com/office/drawing/2014/main" id="{1C5ED923-D00B-4B32-A761-EACBE27AA8F2}"/>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7" name="Picture 6">
            <a:extLst>
              <a:ext uri="{FF2B5EF4-FFF2-40B4-BE49-F238E27FC236}">
                <a16:creationId xmlns:a16="http://schemas.microsoft.com/office/drawing/2014/main" id="{AA2F9011-CB78-4B44-9181-AD7ECBE400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53222194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8AA0A4A8-E165-4BE4-9FF4-C7DAA4B4A3B9}"/>
              </a:ext>
            </a:extLst>
          </p:cNvPr>
          <p:cNvSpPr>
            <a:spLocks noGrp="1" noChangeAspect="1"/>
          </p:cNvSpPr>
          <p:nvPr>
            <p:ph type="pic" sz="quarter" idx="14" hasCustomPrompt="1"/>
          </p:nvPr>
        </p:nvSpPr>
        <p:spPr>
          <a:xfrm>
            <a:off x="5047817" y="1408781"/>
            <a:ext cx="2532888" cy="2532888"/>
          </a:xfrm>
          <a:prstGeom prst="ellipse">
            <a:avLst/>
          </a:prstGeom>
          <a:ln>
            <a:noFill/>
          </a:ln>
        </p:spPr>
        <p:txBody>
          <a:bodyPr lIns="0" tIns="0" rIns="0" bIns="0" anchor="ctr"/>
          <a:lstStyle>
            <a:lvl1pPr marL="0" indent="0" algn="l">
              <a:buNone/>
              <a:defRPr sz="1100">
                <a:latin typeface="+mn-lt"/>
              </a:defRPr>
            </a:lvl1pPr>
          </a:lstStyle>
          <a:p>
            <a:r>
              <a:rPr lang="en-IN" dirty="0"/>
              <a:t>Step 1: Insert industry specific image</a:t>
            </a:r>
            <a:br>
              <a:rPr lang="en-IN" dirty="0"/>
            </a:br>
            <a:r>
              <a:rPr lang="en-IN" dirty="0"/>
              <a:t>Step 2: Go to </a:t>
            </a:r>
            <a:r>
              <a:rPr lang="en-US" dirty="0"/>
              <a:t>View &gt;&gt; Slide Master and copy the gradient shape, close the Slide Master and paste the gradient shape on top of the selected image</a:t>
            </a:r>
          </a:p>
        </p:txBody>
      </p:sp>
      <p:sp>
        <p:nvSpPr>
          <p:cNvPr id="11" name="Oval 10">
            <a:extLst>
              <a:ext uri="{FF2B5EF4-FFF2-40B4-BE49-F238E27FC236}">
                <a16:creationId xmlns:a16="http://schemas.microsoft.com/office/drawing/2014/main" id="{3E6F961A-27CF-49DD-BA02-80E0535B4189}"/>
              </a:ext>
            </a:extLst>
          </p:cNvPr>
          <p:cNvSpPr/>
          <p:nvPr userDrawn="1"/>
        </p:nvSpPr>
        <p:spPr>
          <a:xfrm>
            <a:off x="5927471" y="902153"/>
            <a:ext cx="2532414" cy="253242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C62829B-E2C5-44BC-B862-8528BA6E42EB}"/>
              </a:ext>
            </a:extLst>
          </p:cNvPr>
          <p:cNvSpPr>
            <a:spLocks noGrp="1"/>
          </p:cNvSpPr>
          <p:nvPr userDrawn="1">
            <p:ph type="body" sz="quarter" idx="11" hasCustomPrompt="1"/>
          </p:nvPr>
        </p:nvSpPr>
        <p:spPr bwMode="gray">
          <a:xfrm>
            <a:off x="318776" y="1276350"/>
            <a:ext cx="5120640" cy="1704242"/>
          </a:xfrm>
        </p:spPr>
        <p:txBody>
          <a:bodyPr lIns="0" tIns="0" rIns="0" bIns="0">
            <a:noAutofit/>
          </a:bodyPr>
          <a:lstStyle>
            <a:lvl1pPr marL="0" indent="0">
              <a:spcAft>
                <a:spcPts val="100"/>
              </a:spcAft>
              <a:buNone/>
              <a:defRPr sz="3200">
                <a:latin typeface="Raleway SemiBold" pitchFamily="2" charset="0"/>
              </a:defRPr>
            </a:lvl1pPr>
            <a:lvl2pPr marL="0" indent="0">
              <a:spcAft>
                <a:spcPts val="100"/>
              </a:spcAft>
              <a:buNone/>
              <a:defRPr sz="2400">
                <a:solidFill>
                  <a:schemeClr val="accent1"/>
                </a:solidFill>
                <a:latin typeface="Raleway SemiBold" pitchFamily="2" charset="0"/>
              </a:defRPr>
            </a:lvl2pPr>
          </a:lstStyle>
          <a:p>
            <a:pPr lvl="0"/>
            <a:r>
              <a:rPr lang="en-US" dirty="0"/>
              <a:t>Title in </a:t>
            </a:r>
            <a:r>
              <a:rPr lang="en-US" dirty="0" err="1"/>
              <a:t>Raleway</a:t>
            </a:r>
            <a:br>
              <a:rPr lang="en-US" dirty="0"/>
            </a:br>
            <a:r>
              <a:rPr lang="en-US" dirty="0" err="1"/>
              <a:t>SemiBold</a:t>
            </a:r>
            <a:r>
              <a:rPr lang="en-US" dirty="0"/>
              <a:t> 32pt</a:t>
            </a:r>
          </a:p>
          <a:p>
            <a:pPr lvl="1"/>
            <a:r>
              <a:rPr lang="en-US" dirty="0"/>
              <a:t>Subtitle in </a:t>
            </a:r>
            <a:r>
              <a:rPr lang="en-US" dirty="0" err="1"/>
              <a:t>Raleway</a:t>
            </a:r>
            <a:r>
              <a:rPr lang="en-US" dirty="0"/>
              <a:t> </a:t>
            </a:r>
            <a:br>
              <a:rPr lang="en-US" dirty="0"/>
            </a:br>
            <a:r>
              <a:rPr lang="en-US" dirty="0" err="1"/>
              <a:t>SemiBold</a:t>
            </a:r>
            <a:r>
              <a:rPr lang="en-US" dirty="0"/>
              <a:t> 24pt</a:t>
            </a:r>
          </a:p>
        </p:txBody>
      </p:sp>
      <p:sp>
        <p:nvSpPr>
          <p:cNvPr id="17" name="Text Placeholder 16">
            <a:extLst>
              <a:ext uri="{FF2B5EF4-FFF2-40B4-BE49-F238E27FC236}">
                <a16:creationId xmlns:a16="http://schemas.microsoft.com/office/drawing/2014/main" id="{B8AE34A7-F4A5-49F5-86B2-EC41ED39E6FE}"/>
              </a:ext>
            </a:extLst>
          </p:cNvPr>
          <p:cNvSpPr>
            <a:spLocks noGrp="1"/>
          </p:cNvSpPr>
          <p:nvPr userDrawn="1">
            <p:ph type="body" sz="quarter" idx="12" hasCustomPrompt="1"/>
          </p:nvPr>
        </p:nvSpPr>
        <p:spPr bwMode="gray">
          <a:xfrm>
            <a:off x="318776" y="3683977"/>
            <a:ext cx="3201843" cy="553998"/>
          </a:xfrm>
        </p:spPr>
        <p:txBody>
          <a:bodyPr wrap="none" lIns="0" tIns="0" rIns="0" bIns="0">
            <a:noAutofit/>
          </a:bodyPr>
          <a:lstStyle>
            <a:lvl1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1pPr>
            <a:lvl2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chemeClr val="tx1"/>
                </a:solidFill>
                <a:latin typeface="Raleway Medium" pitchFamily="2" charset="0"/>
                <a:ea typeface="Verdana" pitchFamily="34" charset="0"/>
                <a:cs typeface="Raleway Medium" pitchFamily="2" charset="0"/>
              </a:defRPr>
            </a:lvl2pPr>
            <a:lvl3pPr marL="0" indent="0" algn="l" defTabSz="914400" rtl="0" eaLnBrk="1" latinLnBrk="0" hangingPunct="1">
              <a:spcBef>
                <a:spcPts val="0"/>
              </a:spcBef>
              <a:spcAft>
                <a:spcPts val="0"/>
              </a:spcAft>
              <a:buClr>
                <a:srgbClr val="0588E8"/>
              </a:buClr>
              <a:buSzPct val="85000"/>
              <a:buFont typeface="Lucida Sans Unicode" pitchFamily="34" charset="0"/>
              <a:buNone/>
              <a:defRPr lang="en-US" sz="1200" kern="1200" baseline="0" dirty="0" smtClean="0">
                <a:solidFill>
                  <a:srgbClr val="808080"/>
                </a:solidFill>
                <a:latin typeface="Raleway Light" pitchFamily="2" charset="0"/>
                <a:ea typeface="Verdana" pitchFamily="34" charset="0"/>
                <a:cs typeface="Verdana" pitchFamily="34" charset="0"/>
              </a:defRPr>
            </a:lvl3pPr>
          </a:lstStyle>
          <a:p>
            <a:pPr lvl="0"/>
            <a:r>
              <a:rPr lang="en-US" dirty="0"/>
              <a:t>Presenter Name</a:t>
            </a:r>
          </a:p>
          <a:p>
            <a:pPr lvl="1"/>
            <a:r>
              <a:rPr lang="en-US" dirty="0"/>
              <a:t>Job Title</a:t>
            </a:r>
          </a:p>
          <a:p>
            <a:pPr lvl="1"/>
            <a:r>
              <a:rPr lang="en-US" dirty="0"/>
              <a:t>dd/mm/</a:t>
            </a:r>
            <a:r>
              <a:rPr lang="en-US" dirty="0" err="1"/>
              <a:t>yyyy</a:t>
            </a:r>
            <a:endParaRPr lang="en-US" dirty="0"/>
          </a:p>
        </p:txBody>
      </p:sp>
      <p:sp>
        <p:nvSpPr>
          <p:cNvPr id="10" name="AddClassification">
            <a:extLst>
              <a:ext uri="{FF2B5EF4-FFF2-40B4-BE49-F238E27FC236}">
                <a16:creationId xmlns:a16="http://schemas.microsoft.com/office/drawing/2014/main" id="{1C5ED923-D00B-4B32-A761-EACBE27AA8F2}"/>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7" name="Picture 6">
            <a:extLst>
              <a:ext uri="{FF2B5EF4-FFF2-40B4-BE49-F238E27FC236}">
                <a16:creationId xmlns:a16="http://schemas.microsoft.com/office/drawing/2014/main" id="{AA2F9011-CB78-4B44-9181-AD7ECBE400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39628677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8500-CE5F-4F59-96C2-296CFAC09E48}"/>
              </a:ext>
            </a:extLst>
          </p:cNvPr>
          <p:cNvSpPr>
            <a:spLocks noGrp="1"/>
          </p:cNvSpPr>
          <p:nvPr>
            <p:ph type="title" hasCustomPrompt="1"/>
          </p:nvPr>
        </p:nvSpPr>
        <p:spPr bwMode="gray">
          <a:xfrm>
            <a:off x="227661" y="123478"/>
            <a:ext cx="8577072" cy="567000"/>
          </a:xfrm>
        </p:spPr>
        <p:txBody>
          <a:bodyPr/>
          <a:lstStyle>
            <a:lvl1pPr>
              <a:defRPr/>
            </a:lvl1pPr>
          </a:lstStyle>
          <a:p>
            <a:r>
              <a:rPr lang="en-US" dirty="0"/>
              <a:t>Content Overview</a:t>
            </a:r>
          </a:p>
        </p:txBody>
      </p:sp>
      <p:sp>
        <p:nvSpPr>
          <p:cNvPr id="7" name="Text Placeholder 6">
            <a:extLst>
              <a:ext uri="{FF2B5EF4-FFF2-40B4-BE49-F238E27FC236}">
                <a16:creationId xmlns:a16="http://schemas.microsoft.com/office/drawing/2014/main" id="{C942F813-D13D-4898-A2BE-1B872D7D58BC}"/>
              </a:ext>
            </a:extLst>
          </p:cNvPr>
          <p:cNvSpPr>
            <a:spLocks noGrp="1"/>
          </p:cNvSpPr>
          <p:nvPr>
            <p:ph type="body" sz="quarter" idx="10" hasCustomPrompt="1"/>
          </p:nvPr>
        </p:nvSpPr>
        <p:spPr bwMode="gray">
          <a:xfrm>
            <a:off x="990599" y="1082386"/>
            <a:ext cx="3383280" cy="550431"/>
          </a:xfrm>
        </p:spPr>
        <p:txBody>
          <a:bodyPr lIns="0" tIns="0" rIns="0" bIns="0"/>
          <a:lstStyle>
            <a:lvl1pPr marL="0" indent="0">
              <a:buNone/>
              <a:defRPr sz="2000">
                <a:latin typeface="+mn-lt"/>
              </a:defRPr>
            </a:lvl1pPr>
          </a:lstStyle>
          <a:p>
            <a:pPr lvl="0"/>
            <a:r>
              <a:rPr lang="en-US" dirty="0"/>
              <a:t>Chapter Title</a:t>
            </a:r>
          </a:p>
        </p:txBody>
      </p:sp>
      <p:sp>
        <p:nvSpPr>
          <p:cNvPr id="8" name="Text Placeholder 6">
            <a:extLst>
              <a:ext uri="{FF2B5EF4-FFF2-40B4-BE49-F238E27FC236}">
                <a16:creationId xmlns:a16="http://schemas.microsoft.com/office/drawing/2014/main" id="{347FEC1B-68F0-49E3-8BE9-A03AAC0A6241}"/>
              </a:ext>
            </a:extLst>
          </p:cNvPr>
          <p:cNvSpPr>
            <a:spLocks noGrp="1"/>
          </p:cNvSpPr>
          <p:nvPr>
            <p:ph type="body" sz="quarter" idx="11" hasCustomPrompt="1"/>
          </p:nvPr>
        </p:nvSpPr>
        <p:spPr bwMode="gray">
          <a:xfrm>
            <a:off x="990599" y="2055668"/>
            <a:ext cx="3383280" cy="550431"/>
          </a:xfrm>
        </p:spPr>
        <p:txBody>
          <a:bodyPr lIns="0" tIns="0" rIns="0" bIns="0"/>
          <a:lstStyle>
            <a:lvl1pPr marL="0" indent="0">
              <a:buNone/>
              <a:defRPr sz="2000">
                <a:latin typeface="+mn-lt"/>
              </a:defRPr>
            </a:lvl1pPr>
          </a:lstStyle>
          <a:p>
            <a:pPr lvl="0"/>
            <a:r>
              <a:rPr lang="en-US" dirty="0"/>
              <a:t>Chapter Title</a:t>
            </a:r>
          </a:p>
        </p:txBody>
      </p:sp>
      <p:sp>
        <p:nvSpPr>
          <p:cNvPr id="9" name="Text Placeholder 6">
            <a:extLst>
              <a:ext uri="{FF2B5EF4-FFF2-40B4-BE49-F238E27FC236}">
                <a16:creationId xmlns:a16="http://schemas.microsoft.com/office/drawing/2014/main" id="{3549CB22-2806-43E4-9527-5624BCB6EC71}"/>
              </a:ext>
            </a:extLst>
          </p:cNvPr>
          <p:cNvSpPr>
            <a:spLocks noGrp="1"/>
          </p:cNvSpPr>
          <p:nvPr>
            <p:ph type="body" sz="quarter" idx="12" hasCustomPrompt="1"/>
          </p:nvPr>
        </p:nvSpPr>
        <p:spPr bwMode="gray">
          <a:xfrm>
            <a:off x="990599" y="3028950"/>
            <a:ext cx="3383280" cy="550431"/>
          </a:xfrm>
        </p:spPr>
        <p:txBody>
          <a:bodyPr lIns="0" tIns="0" rIns="0" bIns="0"/>
          <a:lstStyle>
            <a:lvl1pPr marL="0" indent="0">
              <a:buNone/>
              <a:defRPr sz="2000">
                <a:latin typeface="+mn-lt"/>
              </a:defRPr>
            </a:lvl1pPr>
          </a:lstStyle>
          <a:p>
            <a:pPr lvl="0"/>
            <a:r>
              <a:rPr lang="en-US" dirty="0"/>
              <a:t>Chapter Title</a:t>
            </a:r>
          </a:p>
        </p:txBody>
      </p:sp>
      <p:sp>
        <p:nvSpPr>
          <p:cNvPr id="10" name="Text Placeholder 6">
            <a:extLst>
              <a:ext uri="{FF2B5EF4-FFF2-40B4-BE49-F238E27FC236}">
                <a16:creationId xmlns:a16="http://schemas.microsoft.com/office/drawing/2014/main" id="{69F854CC-480E-4C43-A264-6534CA2A6540}"/>
              </a:ext>
            </a:extLst>
          </p:cNvPr>
          <p:cNvSpPr>
            <a:spLocks noGrp="1"/>
          </p:cNvSpPr>
          <p:nvPr>
            <p:ph type="body" sz="quarter" idx="13" hasCustomPrompt="1"/>
          </p:nvPr>
        </p:nvSpPr>
        <p:spPr bwMode="gray">
          <a:xfrm>
            <a:off x="5421453" y="1082386"/>
            <a:ext cx="3383280" cy="550431"/>
          </a:xfrm>
        </p:spPr>
        <p:txBody>
          <a:bodyPr lIns="0" tIns="0" rIns="0" bIns="0"/>
          <a:lstStyle>
            <a:lvl1pPr marL="0" indent="0">
              <a:buNone/>
              <a:defRPr sz="2000">
                <a:latin typeface="+mn-lt"/>
              </a:defRPr>
            </a:lvl1pPr>
          </a:lstStyle>
          <a:p>
            <a:pPr lvl="0"/>
            <a:r>
              <a:rPr lang="en-US" dirty="0"/>
              <a:t>Chapter Title</a:t>
            </a:r>
          </a:p>
        </p:txBody>
      </p:sp>
      <p:sp>
        <p:nvSpPr>
          <p:cNvPr id="11" name="Text Placeholder 6">
            <a:extLst>
              <a:ext uri="{FF2B5EF4-FFF2-40B4-BE49-F238E27FC236}">
                <a16:creationId xmlns:a16="http://schemas.microsoft.com/office/drawing/2014/main" id="{14CAF380-1CE0-47D8-BF63-BD2BE8A6EF7E}"/>
              </a:ext>
            </a:extLst>
          </p:cNvPr>
          <p:cNvSpPr>
            <a:spLocks noGrp="1"/>
          </p:cNvSpPr>
          <p:nvPr>
            <p:ph type="body" sz="quarter" idx="14" hasCustomPrompt="1"/>
          </p:nvPr>
        </p:nvSpPr>
        <p:spPr bwMode="gray">
          <a:xfrm>
            <a:off x="5421453" y="2055668"/>
            <a:ext cx="3383280" cy="550431"/>
          </a:xfrm>
        </p:spPr>
        <p:txBody>
          <a:bodyPr lIns="0" tIns="0" rIns="0" bIns="0"/>
          <a:lstStyle>
            <a:lvl1pPr marL="0" indent="0">
              <a:buNone/>
              <a:defRPr sz="2000">
                <a:latin typeface="+mn-lt"/>
              </a:defRPr>
            </a:lvl1pPr>
          </a:lstStyle>
          <a:p>
            <a:pPr lvl="0"/>
            <a:r>
              <a:rPr lang="en-US" dirty="0"/>
              <a:t>Chapter Title</a:t>
            </a:r>
          </a:p>
        </p:txBody>
      </p:sp>
      <p:sp>
        <p:nvSpPr>
          <p:cNvPr id="12" name="Text Placeholder 6">
            <a:extLst>
              <a:ext uri="{FF2B5EF4-FFF2-40B4-BE49-F238E27FC236}">
                <a16:creationId xmlns:a16="http://schemas.microsoft.com/office/drawing/2014/main" id="{3F07D1BF-42AE-4960-AA19-EA8FF7BF0DB6}"/>
              </a:ext>
            </a:extLst>
          </p:cNvPr>
          <p:cNvSpPr>
            <a:spLocks noGrp="1"/>
          </p:cNvSpPr>
          <p:nvPr>
            <p:ph type="body" sz="quarter" idx="15" hasCustomPrompt="1"/>
          </p:nvPr>
        </p:nvSpPr>
        <p:spPr bwMode="gray">
          <a:xfrm>
            <a:off x="5421453" y="3028950"/>
            <a:ext cx="3383280" cy="550431"/>
          </a:xfrm>
        </p:spPr>
        <p:txBody>
          <a:bodyPr lIns="0" tIns="0" rIns="0" bIns="0"/>
          <a:lstStyle>
            <a:lvl1pPr marL="0" indent="0">
              <a:buNone/>
              <a:defRPr sz="2000">
                <a:latin typeface="+mn-lt"/>
              </a:defRPr>
            </a:lvl1pPr>
          </a:lstStyle>
          <a:p>
            <a:pPr lvl="0"/>
            <a:r>
              <a:rPr lang="en-US" dirty="0"/>
              <a:t>Chapter Title</a:t>
            </a:r>
          </a:p>
        </p:txBody>
      </p:sp>
      <p:sp>
        <p:nvSpPr>
          <p:cNvPr id="13" name="Text Placeholder 6">
            <a:extLst>
              <a:ext uri="{FF2B5EF4-FFF2-40B4-BE49-F238E27FC236}">
                <a16:creationId xmlns:a16="http://schemas.microsoft.com/office/drawing/2014/main" id="{AD83F0B5-8532-42AC-9FDE-DA41889DF0A4}"/>
              </a:ext>
            </a:extLst>
          </p:cNvPr>
          <p:cNvSpPr>
            <a:spLocks noGrp="1"/>
          </p:cNvSpPr>
          <p:nvPr>
            <p:ph type="body" sz="quarter" idx="16" hasCustomPrompt="1"/>
          </p:nvPr>
        </p:nvSpPr>
        <p:spPr bwMode="gray">
          <a:xfrm>
            <a:off x="326682" y="1082386"/>
            <a:ext cx="331822" cy="307777"/>
          </a:xfrm>
        </p:spPr>
        <p:txBody>
          <a:bodyPr wrap="none" lIns="0" tIns="0" rIns="0" bIns="0">
            <a:spAutoFit/>
          </a:bodyPr>
          <a:lstStyle>
            <a:lvl1pPr marL="0" indent="0">
              <a:buNone/>
              <a:defRPr sz="2000">
                <a:solidFill>
                  <a:schemeClr val="accent1"/>
                </a:solidFill>
                <a:latin typeface="+mj-lt"/>
              </a:defRPr>
            </a:lvl1pPr>
          </a:lstStyle>
          <a:p>
            <a:pPr lvl="0"/>
            <a:r>
              <a:rPr lang="en-US" dirty="0"/>
              <a:t>01.</a:t>
            </a:r>
          </a:p>
        </p:txBody>
      </p:sp>
      <p:sp>
        <p:nvSpPr>
          <p:cNvPr id="14" name="Text Placeholder 6">
            <a:extLst>
              <a:ext uri="{FF2B5EF4-FFF2-40B4-BE49-F238E27FC236}">
                <a16:creationId xmlns:a16="http://schemas.microsoft.com/office/drawing/2014/main" id="{506973D8-023E-4304-AF2C-5E14B5E74DBC}"/>
              </a:ext>
            </a:extLst>
          </p:cNvPr>
          <p:cNvSpPr>
            <a:spLocks noGrp="1"/>
          </p:cNvSpPr>
          <p:nvPr>
            <p:ph type="body" sz="quarter" idx="17" hasCustomPrompt="1"/>
          </p:nvPr>
        </p:nvSpPr>
        <p:spPr bwMode="gray">
          <a:xfrm>
            <a:off x="326682"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dirty="0"/>
              <a:t>02.</a:t>
            </a:r>
          </a:p>
        </p:txBody>
      </p:sp>
      <p:sp>
        <p:nvSpPr>
          <p:cNvPr id="15" name="Text Placeholder 6">
            <a:extLst>
              <a:ext uri="{FF2B5EF4-FFF2-40B4-BE49-F238E27FC236}">
                <a16:creationId xmlns:a16="http://schemas.microsoft.com/office/drawing/2014/main" id="{4A27ABC0-C61F-4F54-B518-CCA6BBA22BB5}"/>
              </a:ext>
            </a:extLst>
          </p:cNvPr>
          <p:cNvSpPr>
            <a:spLocks noGrp="1"/>
          </p:cNvSpPr>
          <p:nvPr>
            <p:ph type="body" sz="quarter" idx="18" hasCustomPrompt="1"/>
          </p:nvPr>
        </p:nvSpPr>
        <p:spPr bwMode="gray">
          <a:xfrm>
            <a:off x="326682" y="3028950"/>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dirty="0"/>
              <a:t>03.</a:t>
            </a:r>
          </a:p>
        </p:txBody>
      </p:sp>
      <p:sp>
        <p:nvSpPr>
          <p:cNvPr id="16" name="Text Placeholder 6">
            <a:extLst>
              <a:ext uri="{FF2B5EF4-FFF2-40B4-BE49-F238E27FC236}">
                <a16:creationId xmlns:a16="http://schemas.microsoft.com/office/drawing/2014/main" id="{EF03094F-42FA-42F4-8825-CFEF822E272A}"/>
              </a:ext>
            </a:extLst>
          </p:cNvPr>
          <p:cNvSpPr>
            <a:spLocks noGrp="1"/>
          </p:cNvSpPr>
          <p:nvPr>
            <p:ph type="body" sz="quarter" idx="19" hasCustomPrompt="1"/>
          </p:nvPr>
        </p:nvSpPr>
        <p:spPr bwMode="gray">
          <a:xfrm>
            <a:off x="4779179" y="1082386"/>
            <a:ext cx="355867" cy="307777"/>
          </a:xfrm>
        </p:spPr>
        <p:txBody>
          <a:bodyPr wrap="none" lIns="0" tIns="0" rIns="0" bIns="0">
            <a:spAutoFit/>
          </a:bodyPr>
          <a:lstStyle>
            <a:lvl1pPr marL="0" indent="0">
              <a:buNone/>
              <a:defRPr sz="2000">
                <a:solidFill>
                  <a:schemeClr val="accent1"/>
                </a:solidFill>
                <a:latin typeface="+mj-lt"/>
              </a:defRPr>
            </a:lvl1pPr>
          </a:lstStyle>
          <a:p>
            <a:pPr lvl="0"/>
            <a:r>
              <a:rPr lang="en-US" dirty="0"/>
              <a:t>04.</a:t>
            </a:r>
          </a:p>
        </p:txBody>
      </p:sp>
      <p:sp>
        <p:nvSpPr>
          <p:cNvPr id="17" name="Text Placeholder 6">
            <a:extLst>
              <a:ext uri="{FF2B5EF4-FFF2-40B4-BE49-F238E27FC236}">
                <a16:creationId xmlns:a16="http://schemas.microsoft.com/office/drawing/2014/main" id="{2FBF07A3-F7C2-4BCF-827D-B6CB2A336230}"/>
              </a:ext>
            </a:extLst>
          </p:cNvPr>
          <p:cNvSpPr>
            <a:spLocks noGrp="1"/>
          </p:cNvSpPr>
          <p:nvPr>
            <p:ph type="body" sz="quarter" idx="20" hasCustomPrompt="1"/>
          </p:nvPr>
        </p:nvSpPr>
        <p:spPr bwMode="gray">
          <a:xfrm>
            <a:off x="4779179" y="2055668"/>
            <a:ext cx="352661" cy="307777"/>
          </a:xfrm>
        </p:spPr>
        <p:txBody>
          <a:bodyPr wrap="none" lIns="0" tIns="0" rIns="0" bIns="0">
            <a:spAutoFit/>
          </a:bodyPr>
          <a:lstStyle>
            <a:lvl1pPr marL="0" indent="0">
              <a:buNone/>
              <a:defRPr sz="2000">
                <a:solidFill>
                  <a:schemeClr val="accent1"/>
                </a:solidFill>
                <a:latin typeface="+mj-lt"/>
              </a:defRPr>
            </a:lvl1pPr>
          </a:lstStyle>
          <a:p>
            <a:pPr lvl="0"/>
            <a:r>
              <a:rPr lang="en-US" dirty="0"/>
              <a:t>05.</a:t>
            </a:r>
          </a:p>
        </p:txBody>
      </p:sp>
      <p:sp>
        <p:nvSpPr>
          <p:cNvPr id="18" name="Text Placeholder 6">
            <a:extLst>
              <a:ext uri="{FF2B5EF4-FFF2-40B4-BE49-F238E27FC236}">
                <a16:creationId xmlns:a16="http://schemas.microsoft.com/office/drawing/2014/main" id="{8AE22612-FC9E-4469-8E99-65F225DCC96C}"/>
              </a:ext>
            </a:extLst>
          </p:cNvPr>
          <p:cNvSpPr>
            <a:spLocks noGrp="1"/>
          </p:cNvSpPr>
          <p:nvPr>
            <p:ph type="body" sz="quarter" idx="21" hasCustomPrompt="1"/>
          </p:nvPr>
        </p:nvSpPr>
        <p:spPr bwMode="gray">
          <a:xfrm>
            <a:off x="4779179" y="3028950"/>
            <a:ext cx="367088" cy="307777"/>
          </a:xfrm>
        </p:spPr>
        <p:txBody>
          <a:bodyPr wrap="none" lIns="0" tIns="0" rIns="0" bIns="0">
            <a:spAutoFit/>
          </a:bodyPr>
          <a:lstStyle>
            <a:lvl1pPr marL="0" indent="0">
              <a:buNone/>
              <a:defRPr sz="2000">
                <a:solidFill>
                  <a:schemeClr val="accent1"/>
                </a:solidFill>
                <a:latin typeface="+mj-lt"/>
              </a:defRPr>
            </a:lvl1pPr>
          </a:lstStyle>
          <a:p>
            <a:pPr lvl="0"/>
            <a:r>
              <a:rPr lang="en-US" dirty="0"/>
              <a:t>06.</a:t>
            </a:r>
          </a:p>
        </p:txBody>
      </p:sp>
    </p:spTree>
    <p:extLst>
      <p:ext uri="{BB962C8B-B14F-4D97-AF65-F5344CB8AC3E}">
        <p14:creationId xmlns:p14="http://schemas.microsoft.com/office/powerpoint/2010/main" val="2279659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8573500" cy="3584426"/>
          </a:xfrm>
          <a:prstGeom prst="rect">
            <a:avLst/>
          </a:prstGeom>
        </p:spPr>
        <p:txBody>
          <a:bodyPr/>
          <a:lstStyle>
            <a:lvl4pPr>
              <a:defRPr/>
            </a:lvl4pPr>
          </a:lstStyle>
          <a:p>
            <a:pPr lvl="0"/>
            <a:r>
              <a:rPr lang="nl-NL" dirty="0"/>
              <a:t>Paragraph 01 (Raleway Medium 14 pt)</a:t>
            </a:r>
          </a:p>
          <a:p>
            <a:pPr lvl="1"/>
            <a:r>
              <a:rPr lang="nl-NL" dirty="0"/>
              <a:t>Paragraph 02 (Raleway Light 12 pt)</a:t>
            </a:r>
          </a:p>
          <a:p>
            <a:pPr lvl="2"/>
            <a:r>
              <a:rPr lang="nl-NL" dirty="0"/>
              <a:t>Paragraph 03 (Raleway Light 11 pt)</a:t>
            </a:r>
          </a:p>
          <a:p>
            <a:pPr lvl="3"/>
            <a:r>
              <a:rPr lang="en-US" dirty="0"/>
              <a:t>Paragraph 04 (</a:t>
            </a:r>
            <a:r>
              <a:rPr lang="en-US" dirty="0" err="1"/>
              <a:t>Raleway</a:t>
            </a:r>
            <a:r>
              <a:rPr lang="en-US" dirty="0"/>
              <a:t> Light 10 </a:t>
            </a:r>
            <a:r>
              <a:rPr lang="en-US" dirty="0" err="1"/>
              <a:t>pt</a:t>
            </a:r>
            <a:r>
              <a:rPr lang="en-US" dirty="0"/>
              <a:t>)</a:t>
            </a:r>
            <a:endParaRPr lang="nl-NL" dirty="0"/>
          </a:p>
        </p:txBody>
      </p:sp>
      <p:sp>
        <p:nvSpPr>
          <p:cNvPr id="2" name="Title 1">
            <a:extLst>
              <a:ext uri="{FF2B5EF4-FFF2-40B4-BE49-F238E27FC236}">
                <a16:creationId xmlns:a16="http://schemas.microsoft.com/office/drawing/2014/main" id="{9BC570E9-2A2F-4939-B0C0-AB1431773FBA}"/>
              </a:ext>
            </a:extLst>
          </p:cNvPr>
          <p:cNvSpPr>
            <a:spLocks noGrp="1"/>
          </p:cNvSpPr>
          <p:nvPr>
            <p:ph type="title" hasCustomPrompt="1"/>
          </p:nvPr>
        </p:nvSpPr>
        <p:spPr bwMode="gray">
          <a:xfrm>
            <a:off x="227661" y="123478"/>
            <a:ext cx="8577072" cy="731520"/>
          </a:xfrm>
        </p:spPr>
        <p:txBody>
          <a:bodyPr/>
          <a:lstStyle/>
          <a:p>
            <a:pPr lvl="0"/>
            <a:r>
              <a:rPr lang="en-US" dirty="0"/>
              <a:t>Title in </a:t>
            </a:r>
            <a:r>
              <a:rPr lang="en-US" dirty="0" err="1"/>
              <a:t>Raleway</a:t>
            </a:r>
            <a:r>
              <a:rPr lang="en-US" dirty="0"/>
              <a:t> </a:t>
            </a:r>
            <a:r>
              <a:rPr lang="en-US" dirty="0" err="1"/>
              <a:t>SemiBold</a:t>
            </a:r>
            <a:r>
              <a:rPr lang="en-US" dirty="0"/>
              <a:t> 20pt</a:t>
            </a:r>
          </a:p>
        </p:txBody>
      </p:sp>
      <p:sp>
        <p:nvSpPr>
          <p:cNvPr id="4" name="Text Placeholder 4">
            <a:extLst>
              <a:ext uri="{FF2B5EF4-FFF2-40B4-BE49-F238E27FC236}">
                <a16:creationId xmlns:a16="http://schemas.microsoft.com/office/drawing/2014/main" id="{58DF64B4-820E-44CB-84F9-19FBC3D52E9A}"/>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1783442749"/>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5AB8-B6EC-4304-ABBB-CA0A4399AC01}"/>
              </a:ext>
            </a:extLst>
          </p:cNvPr>
          <p:cNvSpPr>
            <a:spLocks noGrp="1"/>
          </p:cNvSpPr>
          <p:nvPr>
            <p:ph type="title" hasCustomPrompt="1"/>
          </p:nvPr>
        </p:nvSpPr>
        <p:spPr bwMode="gray">
          <a:xfrm>
            <a:off x="227661" y="123478"/>
            <a:ext cx="8577072" cy="731520"/>
          </a:xfrm>
        </p:spPr>
        <p:txBody>
          <a:bodyPr/>
          <a:lstStyle/>
          <a:p>
            <a:pPr lvl="0"/>
            <a:r>
              <a:rPr lang="en-US" dirty="0"/>
              <a:t>Title in </a:t>
            </a:r>
            <a:r>
              <a:rPr lang="en-US" dirty="0" err="1"/>
              <a:t>Raleway</a:t>
            </a:r>
            <a:r>
              <a:rPr lang="en-US" dirty="0"/>
              <a:t> </a:t>
            </a:r>
            <a:r>
              <a:rPr lang="en-US" dirty="0" err="1"/>
              <a:t>SemiBold</a:t>
            </a:r>
            <a:r>
              <a:rPr lang="en-US" dirty="0"/>
              <a:t> 20pt</a:t>
            </a:r>
          </a:p>
        </p:txBody>
      </p:sp>
      <p:sp>
        <p:nvSpPr>
          <p:cNvPr id="3" name="Text Placeholder 4">
            <a:extLst>
              <a:ext uri="{FF2B5EF4-FFF2-40B4-BE49-F238E27FC236}">
                <a16:creationId xmlns:a16="http://schemas.microsoft.com/office/drawing/2014/main" id="{4FC3B6DC-AAAC-4B11-9BD4-A2E99D2BCBE1}"/>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162954361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8573500" cy="3584426"/>
          </a:xfrm>
          <a:prstGeom prst="rect">
            <a:avLst/>
          </a:prstGeo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nl-NL" dirty="0"/>
              <a:t>Paragraph 01 (Raleway Medium 14 pt)</a:t>
            </a:r>
          </a:p>
          <a:p>
            <a:pPr lvl="1"/>
            <a:r>
              <a:rPr lang="nl-NL" dirty="0"/>
              <a:t>Paragraph 02 (Raleway Light 12 pt)</a:t>
            </a:r>
          </a:p>
          <a:p>
            <a:pPr lvl="2"/>
            <a:r>
              <a:rPr lang="nl-NL" dirty="0"/>
              <a:t>Paragraph 03 (Raleway Light 11 pt)</a:t>
            </a:r>
          </a:p>
          <a:p>
            <a:pPr lvl="3"/>
            <a:r>
              <a:rPr lang="en-US" dirty="0"/>
              <a:t>Paragraph 04 (</a:t>
            </a:r>
            <a:r>
              <a:rPr lang="en-US" dirty="0" err="1"/>
              <a:t>Raleway</a:t>
            </a:r>
            <a:r>
              <a:rPr lang="en-US" dirty="0"/>
              <a:t> Light 10 </a:t>
            </a:r>
            <a:r>
              <a:rPr lang="en-US" dirty="0" err="1"/>
              <a:t>pt</a:t>
            </a:r>
            <a:r>
              <a:rPr lang="en-US" dirty="0"/>
              <a:t>)</a:t>
            </a:r>
            <a:endParaRPr lang="nl-NL" dirty="0"/>
          </a:p>
        </p:txBody>
      </p:sp>
      <p:sp>
        <p:nvSpPr>
          <p:cNvPr id="2" name="Title 1">
            <a:extLst>
              <a:ext uri="{FF2B5EF4-FFF2-40B4-BE49-F238E27FC236}">
                <a16:creationId xmlns:a16="http://schemas.microsoft.com/office/drawing/2014/main" id="{FBE39E19-1AC4-4742-8B2F-2B2F1EDFECDA}"/>
              </a:ext>
            </a:extLst>
          </p:cNvPr>
          <p:cNvSpPr>
            <a:spLocks noGrp="1"/>
          </p:cNvSpPr>
          <p:nvPr>
            <p:ph type="title" hasCustomPrompt="1"/>
          </p:nvPr>
        </p:nvSpPr>
        <p:spPr bwMode="invGray">
          <a:xfrm>
            <a:off x="227661" y="123478"/>
            <a:ext cx="8577072" cy="729376"/>
          </a:xfrm>
        </p:spPr>
        <p:txBody>
          <a:bodyPr/>
          <a:lstStyle/>
          <a:p>
            <a:r>
              <a:rPr lang="en-US" dirty="0"/>
              <a:t>Title in </a:t>
            </a:r>
            <a:r>
              <a:rPr lang="en-US" dirty="0" err="1"/>
              <a:t>Raleway</a:t>
            </a:r>
            <a:r>
              <a:rPr lang="en-US" dirty="0"/>
              <a:t> </a:t>
            </a:r>
            <a:r>
              <a:rPr lang="en-US" dirty="0" err="1"/>
              <a:t>SemiBold</a:t>
            </a:r>
            <a:r>
              <a:rPr lang="en-US" dirty="0"/>
              <a:t> 20pt</a:t>
            </a:r>
          </a:p>
        </p:txBody>
      </p:sp>
      <p:sp>
        <p:nvSpPr>
          <p:cNvPr id="5" name="Text Placeholder 4">
            <a:extLst>
              <a:ext uri="{FF2B5EF4-FFF2-40B4-BE49-F238E27FC236}">
                <a16:creationId xmlns:a16="http://schemas.microsoft.com/office/drawing/2014/main" id="{2A828D06-72A4-4FF4-BF9E-BC6ACDD1042A}"/>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25373239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420624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dirty="0"/>
              <a:t>Paragraph 01 (Raleway Medium 14 pt)</a:t>
            </a:r>
          </a:p>
          <a:p>
            <a:pPr lvl="1"/>
            <a:r>
              <a:rPr lang="nl-NL" dirty="0"/>
              <a:t>Paragraph 02 (Raleway Light 12 pt)</a:t>
            </a:r>
          </a:p>
          <a:p>
            <a:pPr lvl="2"/>
            <a:r>
              <a:rPr lang="nl-NL" dirty="0"/>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r>
              <a:rPr lang="en-US" dirty="0" err="1"/>
              <a:t>Raleway</a:t>
            </a:r>
            <a:r>
              <a:rPr lang="en-US" dirty="0"/>
              <a:t> Light 10 </a:t>
            </a:r>
            <a:r>
              <a:rPr lang="en-US" dirty="0" err="1"/>
              <a:t>pt</a:t>
            </a:r>
            <a:r>
              <a:rPr lang="en-US" dirty="0"/>
              <a:t>)</a:t>
            </a:r>
            <a:endParaRPr lang="nl-NL" dirty="0"/>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gray">
          <a:xfrm>
            <a:off x="4598493" y="987574"/>
            <a:ext cx="420624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dirty="0"/>
              <a:t>Paragraph 01 (Raleway Medium 14 pt)</a:t>
            </a:r>
          </a:p>
          <a:p>
            <a:pPr lvl="1"/>
            <a:r>
              <a:rPr lang="nl-NL" dirty="0"/>
              <a:t>Paragraph 02 (Raleway Light 12 pt)</a:t>
            </a:r>
          </a:p>
          <a:p>
            <a:pPr lvl="2"/>
            <a:r>
              <a:rPr lang="nl-NL" dirty="0"/>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r>
              <a:rPr lang="en-US" dirty="0" err="1"/>
              <a:t>Raleway</a:t>
            </a:r>
            <a:r>
              <a:rPr lang="en-US" dirty="0"/>
              <a:t> Light 10 </a:t>
            </a:r>
            <a:r>
              <a:rPr lang="en-US" dirty="0" err="1"/>
              <a:t>pt</a:t>
            </a:r>
            <a:r>
              <a:rPr lang="en-US" dirty="0"/>
              <a:t>)</a:t>
            </a:r>
            <a:endParaRPr lang="nl-NL" dirty="0"/>
          </a:p>
        </p:txBody>
      </p:sp>
      <p:sp>
        <p:nvSpPr>
          <p:cNvPr id="2" name="Title 1">
            <a:extLst>
              <a:ext uri="{FF2B5EF4-FFF2-40B4-BE49-F238E27FC236}">
                <a16:creationId xmlns:a16="http://schemas.microsoft.com/office/drawing/2014/main" id="{C4BDEE2C-DCC8-4415-9CAB-605408617EBD}"/>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5" name="Text Placeholder 4">
            <a:extLst>
              <a:ext uri="{FF2B5EF4-FFF2-40B4-BE49-F238E27FC236}">
                <a16:creationId xmlns:a16="http://schemas.microsoft.com/office/drawing/2014/main" id="{1BBBDA73-A1CA-4046-A0D5-BDDA5C2E2A1F}"/>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246701090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231233"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dirty="0"/>
              <a:t>Paragraph 01 </a:t>
            </a:r>
            <a:br>
              <a:rPr lang="nl-NL" dirty="0"/>
            </a:br>
            <a:r>
              <a:rPr lang="nl-NL" dirty="0"/>
              <a:t>(Raleway Medium 14 pt)</a:t>
            </a:r>
          </a:p>
          <a:p>
            <a:pPr lvl="1"/>
            <a:r>
              <a:rPr lang="nl-NL" dirty="0"/>
              <a:t>Paragraph 02 </a:t>
            </a:r>
            <a:br>
              <a:rPr lang="nl-NL" dirty="0"/>
            </a:br>
            <a:r>
              <a:rPr lang="nl-NL" dirty="0"/>
              <a:t>(Raleway Light 12 pt)</a:t>
            </a:r>
          </a:p>
          <a:p>
            <a:pPr lvl="2"/>
            <a:r>
              <a:rPr lang="nl-NL" dirty="0"/>
              <a:t>Paragraph 03 </a:t>
            </a:r>
            <a:br>
              <a:rPr lang="nl-NL" dirty="0"/>
            </a:br>
            <a:r>
              <a:rPr lang="nl-NL" dirty="0"/>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br>
              <a:rPr lang="en-US" dirty="0"/>
            </a:br>
            <a:r>
              <a:rPr lang="en-US" dirty="0"/>
              <a:t>(</a:t>
            </a:r>
            <a:r>
              <a:rPr lang="en-US" dirty="0" err="1"/>
              <a:t>Raleway</a:t>
            </a:r>
            <a:r>
              <a:rPr lang="en-US" dirty="0"/>
              <a:t> Light 10 </a:t>
            </a:r>
            <a:r>
              <a:rPr lang="en-US" dirty="0" err="1"/>
              <a:t>pt</a:t>
            </a:r>
            <a:r>
              <a:rPr lang="en-US" dirty="0"/>
              <a:t>)</a:t>
            </a:r>
            <a:endParaRPr lang="nl-NL" dirty="0"/>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gray">
          <a:xfrm>
            <a:off x="3155450"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dirty="0"/>
              <a:t>Paragraph 01 </a:t>
            </a:r>
            <a:br>
              <a:rPr lang="nl-NL" dirty="0"/>
            </a:br>
            <a:r>
              <a:rPr lang="nl-NL" dirty="0"/>
              <a:t>(Raleway Medium 14 pt)</a:t>
            </a:r>
          </a:p>
          <a:p>
            <a:pPr lvl="1"/>
            <a:r>
              <a:rPr lang="nl-NL" dirty="0"/>
              <a:t>Paragraph 02 </a:t>
            </a:r>
            <a:br>
              <a:rPr lang="nl-NL" dirty="0"/>
            </a:br>
            <a:r>
              <a:rPr lang="nl-NL" dirty="0"/>
              <a:t>(Raleway Light 12 pt)</a:t>
            </a:r>
          </a:p>
          <a:p>
            <a:pPr lvl="2"/>
            <a:r>
              <a:rPr lang="nl-NL" dirty="0"/>
              <a:t>Paragraph 03 </a:t>
            </a:r>
            <a:br>
              <a:rPr lang="nl-NL" dirty="0"/>
            </a:br>
            <a:r>
              <a:rPr lang="nl-NL" dirty="0"/>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br>
              <a:rPr lang="en-US" dirty="0"/>
            </a:br>
            <a:r>
              <a:rPr lang="en-US" dirty="0"/>
              <a:t>(</a:t>
            </a:r>
            <a:r>
              <a:rPr lang="en-US" dirty="0" err="1"/>
              <a:t>Raleway</a:t>
            </a:r>
            <a:r>
              <a:rPr lang="en-US" dirty="0"/>
              <a:t> Light 10 </a:t>
            </a:r>
            <a:r>
              <a:rPr lang="en-US" dirty="0" err="1"/>
              <a:t>pt</a:t>
            </a:r>
            <a:r>
              <a:rPr lang="en-US" dirty="0"/>
              <a:t>)</a:t>
            </a:r>
            <a:endParaRPr lang="nl-NL" dirty="0"/>
          </a:p>
        </p:txBody>
      </p:sp>
      <p:sp>
        <p:nvSpPr>
          <p:cNvPr id="8" name="Content Placeholder 2">
            <a:extLst>
              <a:ext uri="{FF2B5EF4-FFF2-40B4-BE49-F238E27FC236}">
                <a16:creationId xmlns:a16="http://schemas.microsoft.com/office/drawing/2014/main" id="{4B9EAFC4-2931-4078-BD56-0615F35AC039}"/>
              </a:ext>
            </a:extLst>
          </p:cNvPr>
          <p:cNvSpPr>
            <a:spLocks noGrp="1"/>
          </p:cNvSpPr>
          <p:nvPr>
            <p:ph idx="12" hasCustomPrompt="1"/>
          </p:nvPr>
        </p:nvSpPr>
        <p:spPr bwMode="gray">
          <a:xfrm>
            <a:off x="6061533" y="987574"/>
            <a:ext cx="274320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dirty="0"/>
              <a:t>Paragraph 01 </a:t>
            </a:r>
            <a:br>
              <a:rPr lang="nl-NL" dirty="0"/>
            </a:br>
            <a:r>
              <a:rPr lang="nl-NL" dirty="0"/>
              <a:t>(Raleway Medium 14 pt)</a:t>
            </a:r>
          </a:p>
          <a:p>
            <a:pPr lvl="1"/>
            <a:r>
              <a:rPr lang="nl-NL" dirty="0"/>
              <a:t>Paragraph 02 </a:t>
            </a:r>
            <a:br>
              <a:rPr lang="nl-NL" dirty="0"/>
            </a:br>
            <a:r>
              <a:rPr lang="nl-NL" dirty="0"/>
              <a:t>(Raleway Light 12 pt)</a:t>
            </a:r>
          </a:p>
          <a:p>
            <a:pPr lvl="2"/>
            <a:r>
              <a:rPr lang="nl-NL" dirty="0"/>
              <a:t>Paragraph 03 </a:t>
            </a:r>
            <a:br>
              <a:rPr lang="nl-NL" dirty="0"/>
            </a:br>
            <a:r>
              <a:rPr lang="nl-NL" dirty="0"/>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br>
              <a:rPr lang="en-US" dirty="0"/>
            </a:br>
            <a:r>
              <a:rPr lang="en-US" dirty="0"/>
              <a:t>(</a:t>
            </a:r>
            <a:r>
              <a:rPr lang="en-US" dirty="0" err="1"/>
              <a:t>Raleway</a:t>
            </a:r>
            <a:r>
              <a:rPr lang="en-US" dirty="0"/>
              <a:t> Light 10 </a:t>
            </a:r>
            <a:r>
              <a:rPr lang="en-US" dirty="0" err="1"/>
              <a:t>pt</a:t>
            </a:r>
            <a:r>
              <a:rPr lang="en-US" dirty="0"/>
              <a:t>)</a:t>
            </a:r>
            <a:endParaRPr lang="nl-NL" dirty="0"/>
          </a:p>
        </p:txBody>
      </p:sp>
      <p:sp>
        <p:nvSpPr>
          <p:cNvPr id="2" name="Title 1">
            <a:extLst>
              <a:ext uri="{FF2B5EF4-FFF2-40B4-BE49-F238E27FC236}">
                <a16:creationId xmlns:a16="http://schemas.microsoft.com/office/drawing/2014/main" id="{48B33866-2876-4BF0-9DE2-747710DFDDCB}"/>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7" name="Text Placeholder 4">
            <a:extLst>
              <a:ext uri="{FF2B5EF4-FFF2-40B4-BE49-F238E27FC236}">
                <a16:creationId xmlns:a16="http://schemas.microsoft.com/office/drawing/2014/main" id="{01A60ECB-6EBC-4D73-80BF-8386A8B8CD15}"/>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11540738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with design">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85E858-7277-4523-AC6A-346226C6B618}"/>
              </a:ext>
            </a:extLst>
          </p:cNvPr>
          <p:cNvGrpSpPr/>
          <p:nvPr userDrawn="1"/>
        </p:nvGrpSpPr>
        <p:grpSpPr bwMode="gray">
          <a:xfrm>
            <a:off x="4942429" y="0"/>
            <a:ext cx="4201571" cy="4400550"/>
            <a:chOff x="1271192" y="805323"/>
            <a:chExt cx="4461628" cy="4672922"/>
          </a:xfrm>
        </p:grpSpPr>
        <p:sp>
          <p:nvSpPr>
            <p:cNvPr id="23" name="Freeform: Shape 22">
              <a:extLst>
                <a:ext uri="{FF2B5EF4-FFF2-40B4-BE49-F238E27FC236}">
                  <a16:creationId xmlns:a16="http://schemas.microsoft.com/office/drawing/2014/main" id="{0B2F2D73-3DD3-40BF-8096-F1D0AA2DBD43}"/>
                </a:ext>
              </a:extLst>
            </p:cNvPr>
            <p:cNvSpPr/>
            <p:nvPr userDrawn="1"/>
          </p:nvSpPr>
          <p:spPr bwMode="gray">
            <a:xfrm>
              <a:off x="1271192" y="805324"/>
              <a:ext cx="4461628" cy="4672921"/>
            </a:xfrm>
            <a:custGeom>
              <a:avLst/>
              <a:gdLst>
                <a:gd name="connsiteX0" fmla="*/ 738812 w 4461628"/>
                <a:gd name="connsiteY0" fmla="*/ 0 h 4672921"/>
                <a:gd name="connsiteX1" fmla="*/ 4461628 w 4461628"/>
                <a:gd name="connsiteY1" fmla="*/ 0 h 4672921"/>
                <a:gd name="connsiteX2" fmla="*/ 4461628 w 4461628"/>
                <a:gd name="connsiteY2" fmla="*/ 4110245 h 4672921"/>
                <a:gd name="connsiteX3" fmla="*/ 4345762 w 4461628"/>
                <a:gd name="connsiteY3" fmla="*/ 4196888 h 4672921"/>
                <a:gd name="connsiteX4" fmla="*/ 2787336 w 4461628"/>
                <a:gd name="connsiteY4" fmla="*/ 4672921 h 4672921"/>
                <a:gd name="connsiteX5" fmla="*/ 0 w 4461628"/>
                <a:gd name="connsiteY5" fmla="*/ 1885585 h 4672921"/>
                <a:gd name="connsiteX6" fmla="*/ 636492 w 4461628"/>
                <a:gd name="connsiteY6" fmla="*/ 112581 h 467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1628" h="4672921">
                  <a:moveTo>
                    <a:pt x="738812" y="0"/>
                  </a:moveTo>
                  <a:lnTo>
                    <a:pt x="4461628" y="0"/>
                  </a:lnTo>
                  <a:lnTo>
                    <a:pt x="4461628" y="4110245"/>
                  </a:lnTo>
                  <a:lnTo>
                    <a:pt x="4345762" y="4196888"/>
                  </a:lnTo>
                  <a:cubicBezTo>
                    <a:pt x="3900900" y="4497431"/>
                    <a:pt x="3364612" y="4672921"/>
                    <a:pt x="2787336" y="4672921"/>
                  </a:cubicBezTo>
                  <a:cubicBezTo>
                    <a:pt x="1247933" y="4672921"/>
                    <a:pt x="0" y="3424988"/>
                    <a:pt x="0" y="1885585"/>
                  </a:cubicBezTo>
                  <a:cubicBezTo>
                    <a:pt x="0" y="1212096"/>
                    <a:pt x="238862" y="594397"/>
                    <a:pt x="636492" y="112581"/>
                  </a:cubicBezTo>
                  <a:close/>
                </a:path>
              </a:pathLst>
            </a:custGeom>
            <a:gradFill flip="none" rotWithShape="1">
              <a:gsLst>
                <a:gs pos="46000">
                  <a:srgbClr val="039BDA">
                    <a:alpha val="38000"/>
                  </a:srgbClr>
                </a:gs>
                <a:gs pos="0">
                  <a:schemeClr val="accent1"/>
                </a:gs>
                <a:gs pos="100000">
                  <a:schemeClr val="accent1">
                    <a:alpha val="0"/>
                  </a:schemeClr>
                </a:gs>
              </a:gsLst>
              <a:lin ang="16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C464B45B-BE47-4C67-90A6-19379D104E55}"/>
                </a:ext>
              </a:extLst>
            </p:cNvPr>
            <p:cNvSpPr/>
            <p:nvPr userDrawn="1"/>
          </p:nvSpPr>
          <p:spPr bwMode="gray">
            <a:xfrm>
              <a:off x="2875525" y="805323"/>
              <a:ext cx="2857295" cy="2998788"/>
            </a:xfrm>
            <a:custGeom>
              <a:avLst/>
              <a:gdLst>
                <a:gd name="connsiteX0" fmla="*/ 43110 w 2857295"/>
                <a:gd name="connsiteY0" fmla="*/ 0 h 2998788"/>
                <a:gd name="connsiteX1" fmla="*/ 2857295 w 2857295"/>
                <a:gd name="connsiteY1" fmla="*/ 0 h 2998788"/>
                <a:gd name="connsiteX2" fmla="*/ 2857295 w 2857295"/>
                <a:gd name="connsiteY2" fmla="*/ 2977273 h 2998788"/>
                <a:gd name="connsiteX3" fmla="*/ 2802326 w 2857295"/>
                <a:gd name="connsiteY3" fmla="*/ 2985662 h 2998788"/>
                <a:gd name="connsiteX4" fmla="*/ 2542382 w 2857295"/>
                <a:gd name="connsiteY4" fmla="*/ 2998788 h 2998788"/>
                <a:gd name="connsiteX5" fmla="*/ 0 w 2857295"/>
                <a:gd name="connsiteY5" fmla="*/ 456406 h 2998788"/>
                <a:gd name="connsiteX6" fmla="*/ 13126 w 2857295"/>
                <a:gd name="connsiteY6" fmla="*/ 196462 h 299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295" h="2998788">
                  <a:moveTo>
                    <a:pt x="43110" y="0"/>
                  </a:moveTo>
                  <a:lnTo>
                    <a:pt x="2857295" y="0"/>
                  </a:lnTo>
                  <a:lnTo>
                    <a:pt x="2857295" y="2977273"/>
                  </a:lnTo>
                  <a:lnTo>
                    <a:pt x="2802326" y="2985662"/>
                  </a:lnTo>
                  <a:cubicBezTo>
                    <a:pt x="2716859" y="2994342"/>
                    <a:pt x="2630140" y="2998788"/>
                    <a:pt x="2542382" y="2998788"/>
                  </a:cubicBezTo>
                  <a:cubicBezTo>
                    <a:pt x="1138263" y="2998788"/>
                    <a:pt x="0" y="1860525"/>
                    <a:pt x="0" y="456406"/>
                  </a:cubicBezTo>
                  <a:cubicBezTo>
                    <a:pt x="0" y="368649"/>
                    <a:pt x="4447" y="281930"/>
                    <a:pt x="13126" y="196462"/>
                  </a:cubicBezTo>
                  <a:close/>
                </a:path>
              </a:pathLst>
            </a:custGeom>
            <a:solidFill>
              <a:schemeClr val="accent2">
                <a:alpha val="2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Content Placeholder 2">
            <a:extLst>
              <a:ext uri="{FF2B5EF4-FFF2-40B4-BE49-F238E27FC236}">
                <a16:creationId xmlns:a16="http://schemas.microsoft.com/office/drawing/2014/main" id="{6C20DF42-863D-4864-B783-B1EC7CEE7910}"/>
              </a:ext>
            </a:extLst>
          </p:cNvPr>
          <p:cNvSpPr>
            <a:spLocks noGrp="1"/>
          </p:cNvSpPr>
          <p:nvPr>
            <p:ph idx="1" hasCustomPrompt="1"/>
          </p:nvPr>
        </p:nvSpPr>
        <p:spPr bwMode="gray">
          <a:xfrm>
            <a:off x="231233" y="987574"/>
            <a:ext cx="4754880" cy="3584426"/>
          </a:xfrm>
          <a:prstGeom prst="rect">
            <a:avLst/>
          </a:prstGeo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dirty="0"/>
              <a:t>Paragraph 01 (Raleway Medium 14 pt)</a:t>
            </a:r>
          </a:p>
          <a:p>
            <a:pPr lvl="1"/>
            <a:r>
              <a:rPr lang="nl-NL" dirty="0"/>
              <a:t>Paragraph 02 (Raleway Light 12 pt)</a:t>
            </a:r>
          </a:p>
          <a:p>
            <a:pPr lvl="2"/>
            <a:r>
              <a:rPr lang="nl-NL" dirty="0"/>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r>
              <a:rPr lang="en-US" dirty="0" err="1"/>
              <a:t>Raleway</a:t>
            </a:r>
            <a:r>
              <a:rPr lang="en-US" dirty="0"/>
              <a:t> Light 10 </a:t>
            </a:r>
            <a:r>
              <a:rPr lang="en-US" dirty="0" err="1"/>
              <a:t>pt</a:t>
            </a:r>
            <a:r>
              <a:rPr lang="en-US" dirty="0"/>
              <a:t>)</a:t>
            </a:r>
            <a:endParaRPr lang="nl-NL" dirty="0"/>
          </a:p>
        </p:txBody>
      </p:sp>
      <p:sp>
        <p:nvSpPr>
          <p:cNvPr id="9" name="Content Placeholder 2">
            <a:extLst>
              <a:ext uri="{FF2B5EF4-FFF2-40B4-BE49-F238E27FC236}">
                <a16:creationId xmlns:a16="http://schemas.microsoft.com/office/drawing/2014/main" id="{1DBE6B0A-11C9-4607-AEBB-04B9ED54F675}"/>
              </a:ext>
            </a:extLst>
          </p:cNvPr>
          <p:cNvSpPr>
            <a:spLocks noGrp="1"/>
          </p:cNvSpPr>
          <p:nvPr>
            <p:ph idx="11" hasCustomPrompt="1"/>
          </p:nvPr>
        </p:nvSpPr>
        <p:spPr bwMode="gray">
          <a:xfrm>
            <a:off x="5147133" y="987574"/>
            <a:ext cx="3657600" cy="3584426"/>
          </a:xfrm>
          <a:prstGeom prst="rect">
            <a:avLst/>
          </a:prstGeom>
        </p:spPr>
        <p:txBody>
          <a:bodyPr/>
          <a:lstStyle>
            <a:lvl1pPr>
              <a:lnSpc>
                <a:spcPct val="100000"/>
              </a:lnSpc>
              <a:spcAft>
                <a:spcPts val="400"/>
              </a:spcAft>
              <a:defRPr>
                <a:solidFill>
                  <a:schemeClr val="tx1"/>
                </a:solidFill>
              </a:defRPr>
            </a:lvl1pPr>
            <a:lvl2pPr>
              <a:lnSpc>
                <a:spcPct val="100000"/>
              </a:lnSpc>
              <a:spcAft>
                <a:spcPts val="400"/>
              </a:spcAft>
              <a:defRPr>
                <a:solidFill>
                  <a:schemeClr val="tx1"/>
                </a:solidFill>
              </a:defRPr>
            </a:lvl2pPr>
            <a:lvl3pPr>
              <a:lnSpc>
                <a:spcPct val="100000"/>
              </a:lnSpc>
              <a:spcAft>
                <a:spcPts val="400"/>
              </a:spcAft>
              <a:defRPr>
                <a:solidFill>
                  <a:schemeClr val="tx1"/>
                </a:solidFill>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solidFill>
                  <a:schemeClr val="tx1"/>
                </a:solidFill>
              </a:defRPr>
            </a:lvl4pPr>
          </a:lstStyle>
          <a:p>
            <a:pPr lvl="0"/>
            <a:r>
              <a:rPr lang="nl-NL" dirty="0"/>
              <a:t>Paragraph 01 (Raleway Medium 14 pt)</a:t>
            </a:r>
          </a:p>
          <a:p>
            <a:pPr lvl="1"/>
            <a:r>
              <a:rPr lang="nl-NL" dirty="0"/>
              <a:t>Paragraph 02 (Raleway Light 12 pt)</a:t>
            </a:r>
          </a:p>
          <a:p>
            <a:pPr lvl="2"/>
            <a:r>
              <a:rPr lang="nl-NL" dirty="0"/>
              <a:t>Paragraph 03 (Raleway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r>
              <a:rPr lang="en-US" dirty="0" err="1"/>
              <a:t>Raleway</a:t>
            </a:r>
            <a:r>
              <a:rPr lang="en-US" dirty="0"/>
              <a:t> Light 10 </a:t>
            </a:r>
            <a:r>
              <a:rPr lang="en-US" dirty="0" err="1"/>
              <a:t>pt</a:t>
            </a:r>
            <a:r>
              <a:rPr lang="en-US" dirty="0"/>
              <a:t>)</a:t>
            </a:r>
            <a:endParaRPr lang="nl-NL" dirty="0"/>
          </a:p>
        </p:txBody>
      </p:sp>
      <p:sp>
        <p:nvSpPr>
          <p:cNvPr id="2" name="Title 1">
            <a:extLst>
              <a:ext uri="{FF2B5EF4-FFF2-40B4-BE49-F238E27FC236}">
                <a16:creationId xmlns:a16="http://schemas.microsoft.com/office/drawing/2014/main" id="{6625216C-BD30-4E0C-98A7-B66CA3B490D4}"/>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8" name="Text Placeholder 4">
            <a:extLst>
              <a:ext uri="{FF2B5EF4-FFF2-40B4-BE49-F238E27FC236}">
                <a16:creationId xmlns:a16="http://schemas.microsoft.com/office/drawing/2014/main" id="{51A3424B-3137-4162-8F0D-DFDAB92C0D28}"/>
              </a:ext>
            </a:extLst>
          </p:cNvPr>
          <p:cNvSpPr>
            <a:spLocks noGrp="1"/>
          </p:cNvSpPr>
          <p:nvPr>
            <p:ph type="body" sz="quarter" idx="10"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395779751"/>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x 3 Table format">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D2044E8-B170-4670-93E7-0D73DE2C2BA1}"/>
              </a:ext>
            </a:extLst>
          </p:cNvPr>
          <p:cNvSpPr/>
          <p:nvPr userDrawn="1"/>
        </p:nvSpPr>
        <p:spPr bwMode="gray">
          <a:xfrm>
            <a:off x="2894197" y="1074738"/>
            <a:ext cx="286734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17" name="Rectangle: Rounded Corners 16">
            <a:extLst>
              <a:ext uri="{FF2B5EF4-FFF2-40B4-BE49-F238E27FC236}">
                <a16:creationId xmlns:a16="http://schemas.microsoft.com/office/drawing/2014/main" id="{60471C9D-9067-4CE4-9B0A-0516F060B6DD}"/>
              </a:ext>
            </a:extLst>
          </p:cNvPr>
          <p:cNvSpPr/>
          <p:nvPr userDrawn="1"/>
        </p:nvSpPr>
        <p:spPr bwMode="gray">
          <a:xfrm>
            <a:off x="5948046" y="1074738"/>
            <a:ext cx="286734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13" name="Rectangle: Rounded Corners 12">
            <a:extLst>
              <a:ext uri="{FF2B5EF4-FFF2-40B4-BE49-F238E27FC236}">
                <a16:creationId xmlns:a16="http://schemas.microsoft.com/office/drawing/2014/main" id="{0AAC43FA-2C17-4310-975D-9F2CC8E8A130}"/>
              </a:ext>
            </a:extLst>
          </p:cNvPr>
          <p:cNvSpPr/>
          <p:nvPr userDrawn="1"/>
        </p:nvSpPr>
        <p:spPr bwMode="gray">
          <a:xfrm>
            <a:off x="323850" y="1748900"/>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latin typeface="+mj-lt"/>
            </a:endParaRPr>
          </a:p>
        </p:txBody>
      </p:sp>
      <p:sp>
        <p:nvSpPr>
          <p:cNvPr id="14" name="Rectangle: Rounded Corners 13">
            <a:extLst>
              <a:ext uri="{FF2B5EF4-FFF2-40B4-BE49-F238E27FC236}">
                <a16:creationId xmlns:a16="http://schemas.microsoft.com/office/drawing/2014/main" id="{EA29D3CB-04E1-4254-96D2-04A5B8CB64A8}"/>
              </a:ext>
            </a:extLst>
          </p:cNvPr>
          <p:cNvSpPr/>
          <p:nvPr userDrawn="1"/>
        </p:nvSpPr>
        <p:spPr bwMode="gray">
          <a:xfrm>
            <a:off x="323850" y="2747639"/>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latin typeface="+mj-lt"/>
            </a:endParaRPr>
          </a:p>
        </p:txBody>
      </p:sp>
      <p:sp>
        <p:nvSpPr>
          <p:cNvPr id="15" name="Rectangle: Rounded Corners 14">
            <a:extLst>
              <a:ext uri="{FF2B5EF4-FFF2-40B4-BE49-F238E27FC236}">
                <a16:creationId xmlns:a16="http://schemas.microsoft.com/office/drawing/2014/main" id="{363853CF-3336-48A6-A5C4-BD73780749EA}"/>
              </a:ext>
            </a:extLst>
          </p:cNvPr>
          <p:cNvSpPr/>
          <p:nvPr userDrawn="1"/>
        </p:nvSpPr>
        <p:spPr bwMode="gray">
          <a:xfrm>
            <a:off x="323850" y="3746377"/>
            <a:ext cx="2383839" cy="825623"/>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latin typeface="+mj-lt"/>
            </a:endParaRPr>
          </a:p>
        </p:txBody>
      </p:sp>
      <p:sp>
        <p:nvSpPr>
          <p:cNvPr id="20" name="Text Placeholder 5">
            <a:extLst>
              <a:ext uri="{FF2B5EF4-FFF2-40B4-BE49-F238E27FC236}">
                <a16:creationId xmlns:a16="http://schemas.microsoft.com/office/drawing/2014/main" id="{865DE240-9DED-468B-8408-87FDDC1791EE}"/>
              </a:ext>
            </a:extLst>
          </p:cNvPr>
          <p:cNvSpPr>
            <a:spLocks noGrp="1"/>
          </p:cNvSpPr>
          <p:nvPr>
            <p:ph type="body" sz="quarter" idx="14" hasCustomPrompt="1"/>
          </p:nvPr>
        </p:nvSpPr>
        <p:spPr bwMode="gray">
          <a:xfrm>
            <a:off x="323850" y="1748900"/>
            <a:ext cx="2386584" cy="822960"/>
          </a:xfrm>
        </p:spPr>
        <p:txBody>
          <a:bodyPr lIns="91440" tIns="91440" rIns="91440" bIns="45720" anchor="t"/>
          <a:lstStyle>
            <a:lvl1pPr marL="0" indent="0" algn="l">
              <a:buNone/>
              <a:defRPr sz="1200">
                <a:latin typeface="+mj-lt"/>
              </a:defRPr>
            </a:lvl1pPr>
          </a:lstStyle>
          <a:p>
            <a:pPr lvl="0"/>
            <a:r>
              <a:rPr lang="en-US" dirty="0"/>
              <a:t>Text</a:t>
            </a:r>
          </a:p>
        </p:txBody>
      </p:sp>
      <p:sp>
        <p:nvSpPr>
          <p:cNvPr id="21" name="Text Placeholder 5">
            <a:extLst>
              <a:ext uri="{FF2B5EF4-FFF2-40B4-BE49-F238E27FC236}">
                <a16:creationId xmlns:a16="http://schemas.microsoft.com/office/drawing/2014/main" id="{24221231-F65C-444E-86F3-11E362190CDA}"/>
              </a:ext>
            </a:extLst>
          </p:cNvPr>
          <p:cNvSpPr>
            <a:spLocks noGrp="1"/>
          </p:cNvSpPr>
          <p:nvPr>
            <p:ph type="body" sz="quarter" idx="15" hasCustomPrompt="1"/>
          </p:nvPr>
        </p:nvSpPr>
        <p:spPr bwMode="gray">
          <a:xfrm>
            <a:off x="323850" y="2747639"/>
            <a:ext cx="2386584" cy="822960"/>
          </a:xfrm>
        </p:spPr>
        <p:txBody>
          <a:bodyPr lIns="91440" tIns="91440" rIns="91440" bIns="45720" anchor="t"/>
          <a:lstStyle>
            <a:lvl1pPr marL="0" indent="0" algn="l">
              <a:buNone/>
              <a:defRPr sz="1200">
                <a:latin typeface="+mj-lt"/>
              </a:defRPr>
            </a:lvl1pPr>
          </a:lstStyle>
          <a:p>
            <a:pPr lvl="0"/>
            <a:r>
              <a:rPr lang="en-US" dirty="0"/>
              <a:t>Text</a:t>
            </a:r>
          </a:p>
        </p:txBody>
      </p:sp>
      <p:sp>
        <p:nvSpPr>
          <p:cNvPr id="22" name="Text Placeholder 5">
            <a:extLst>
              <a:ext uri="{FF2B5EF4-FFF2-40B4-BE49-F238E27FC236}">
                <a16:creationId xmlns:a16="http://schemas.microsoft.com/office/drawing/2014/main" id="{2482BD1E-38F6-47D7-BBAC-A70C8E7A28F6}"/>
              </a:ext>
            </a:extLst>
          </p:cNvPr>
          <p:cNvSpPr>
            <a:spLocks noGrp="1"/>
          </p:cNvSpPr>
          <p:nvPr>
            <p:ph type="body" sz="quarter" idx="16" hasCustomPrompt="1"/>
          </p:nvPr>
        </p:nvSpPr>
        <p:spPr bwMode="gray">
          <a:xfrm>
            <a:off x="323850" y="3746377"/>
            <a:ext cx="2386584" cy="822960"/>
          </a:xfrm>
        </p:spPr>
        <p:txBody>
          <a:bodyPr lIns="91440" tIns="91440" rIns="91440" bIns="45720" anchor="t"/>
          <a:lstStyle>
            <a:lvl1pPr marL="0" indent="0" algn="l">
              <a:buNone/>
              <a:defRPr sz="1200">
                <a:latin typeface="+mj-lt"/>
              </a:defRPr>
            </a:lvl1pPr>
          </a:lstStyle>
          <a:p>
            <a:pPr lvl="0"/>
            <a:r>
              <a:rPr lang="en-US" dirty="0"/>
              <a:t>Text</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2" name="Text Placeholder 4">
            <a:extLst>
              <a:ext uri="{FF2B5EF4-FFF2-40B4-BE49-F238E27FC236}">
                <a16:creationId xmlns:a16="http://schemas.microsoft.com/office/drawing/2014/main" id="{20E81642-44FE-49E3-9BF9-79C2AC852D3A}"/>
              </a:ext>
            </a:extLst>
          </p:cNvPr>
          <p:cNvSpPr>
            <a:spLocks noGrp="1"/>
          </p:cNvSpPr>
          <p:nvPr>
            <p:ph type="body" sz="quarter" idx="10"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19" name="Text Placeholder 5">
            <a:extLst>
              <a:ext uri="{FF2B5EF4-FFF2-40B4-BE49-F238E27FC236}">
                <a16:creationId xmlns:a16="http://schemas.microsoft.com/office/drawing/2014/main" id="{DF47391B-86BB-448B-BDAB-35ECA05C01C8}"/>
              </a:ext>
            </a:extLst>
          </p:cNvPr>
          <p:cNvSpPr>
            <a:spLocks noGrp="1"/>
          </p:cNvSpPr>
          <p:nvPr>
            <p:ph type="body" sz="quarter" idx="13" hasCustomPrompt="1"/>
          </p:nvPr>
        </p:nvSpPr>
        <p:spPr bwMode="gray">
          <a:xfrm>
            <a:off x="2894197" y="1748900"/>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3" name="Text Placeholder 5">
            <a:extLst>
              <a:ext uri="{FF2B5EF4-FFF2-40B4-BE49-F238E27FC236}">
                <a16:creationId xmlns:a16="http://schemas.microsoft.com/office/drawing/2014/main" id="{DFD8F45F-7B56-4332-AF85-2AE6A07C0D23}"/>
              </a:ext>
            </a:extLst>
          </p:cNvPr>
          <p:cNvSpPr>
            <a:spLocks noGrp="1"/>
          </p:cNvSpPr>
          <p:nvPr>
            <p:ph type="body" sz="quarter" idx="17" hasCustomPrompt="1"/>
          </p:nvPr>
        </p:nvSpPr>
        <p:spPr bwMode="gray">
          <a:xfrm>
            <a:off x="2894197" y="2747639"/>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4" name="Text Placeholder 5">
            <a:extLst>
              <a:ext uri="{FF2B5EF4-FFF2-40B4-BE49-F238E27FC236}">
                <a16:creationId xmlns:a16="http://schemas.microsoft.com/office/drawing/2014/main" id="{CDE47660-6FF5-4273-927F-10B15F30F6BA}"/>
              </a:ext>
            </a:extLst>
          </p:cNvPr>
          <p:cNvSpPr>
            <a:spLocks noGrp="1"/>
          </p:cNvSpPr>
          <p:nvPr>
            <p:ph type="body" sz="quarter" idx="18" hasCustomPrompt="1"/>
          </p:nvPr>
        </p:nvSpPr>
        <p:spPr bwMode="gray">
          <a:xfrm>
            <a:off x="2894197" y="3746377"/>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5" name="Text Placeholder 5">
            <a:extLst>
              <a:ext uri="{FF2B5EF4-FFF2-40B4-BE49-F238E27FC236}">
                <a16:creationId xmlns:a16="http://schemas.microsoft.com/office/drawing/2014/main" id="{A0B1C8B2-9DC8-4FF8-A533-631CF381CF76}"/>
              </a:ext>
            </a:extLst>
          </p:cNvPr>
          <p:cNvSpPr>
            <a:spLocks noGrp="1"/>
          </p:cNvSpPr>
          <p:nvPr>
            <p:ph type="body" sz="quarter" idx="19" hasCustomPrompt="1"/>
          </p:nvPr>
        </p:nvSpPr>
        <p:spPr bwMode="gray">
          <a:xfrm>
            <a:off x="5948046" y="1748900"/>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6" name="Text Placeholder 5">
            <a:extLst>
              <a:ext uri="{FF2B5EF4-FFF2-40B4-BE49-F238E27FC236}">
                <a16:creationId xmlns:a16="http://schemas.microsoft.com/office/drawing/2014/main" id="{CDB831E6-1489-49ED-9F9D-7DAAC230B4E6}"/>
              </a:ext>
            </a:extLst>
          </p:cNvPr>
          <p:cNvSpPr>
            <a:spLocks noGrp="1"/>
          </p:cNvSpPr>
          <p:nvPr>
            <p:ph type="body" sz="quarter" idx="20" hasCustomPrompt="1"/>
          </p:nvPr>
        </p:nvSpPr>
        <p:spPr bwMode="gray">
          <a:xfrm>
            <a:off x="5948046" y="2747639"/>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7" name="Text Placeholder 5">
            <a:extLst>
              <a:ext uri="{FF2B5EF4-FFF2-40B4-BE49-F238E27FC236}">
                <a16:creationId xmlns:a16="http://schemas.microsoft.com/office/drawing/2014/main" id="{63D5D76A-D62F-4F95-80F9-A22030B23127}"/>
              </a:ext>
            </a:extLst>
          </p:cNvPr>
          <p:cNvSpPr>
            <a:spLocks noGrp="1"/>
          </p:cNvSpPr>
          <p:nvPr>
            <p:ph type="body" sz="quarter" idx="21" hasCustomPrompt="1"/>
          </p:nvPr>
        </p:nvSpPr>
        <p:spPr bwMode="gray">
          <a:xfrm>
            <a:off x="5948046" y="3746377"/>
            <a:ext cx="2871216" cy="822960"/>
          </a:xfrm>
        </p:spPr>
        <p:txBody>
          <a:bodyPr lIns="91440" tIns="45720" rIns="91440" bIns="45720" anchor="t"/>
          <a:lstStyle>
            <a:lvl1pPr marL="0" indent="0" algn="l">
              <a:buNone/>
              <a:defRPr sz="1200">
                <a:latin typeface="+mn-lt"/>
              </a:defRPr>
            </a:lvl1pPr>
          </a:lstStyle>
          <a:p>
            <a:pPr lvl="0"/>
            <a:r>
              <a:rPr lang="en-US" dirty="0"/>
              <a:t>Text</a:t>
            </a:r>
          </a:p>
        </p:txBody>
      </p:sp>
      <p:sp>
        <p:nvSpPr>
          <p:cNvPr id="28" name="Text Placeholder 5">
            <a:extLst>
              <a:ext uri="{FF2B5EF4-FFF2-40B4-BE49-F238E27FC236}">
                <a16:creationId xmlns:a16="http://schemas.microsoft.com/office/drawing/2014/main" id="{9F96D3A1-11B2-4382-8EB9-8DA25C910034}"/>
              </a:ext>
            </a:extLst>
          </p:cNvPr>
          <p:cNvSpPr>
            <a:spLocks noGrp="1"/>
          </p:cNvSpPr>
          <p:nvPr>
            <p:ph type="body" sz="quarter" idx="22" hasCustomPrompt="1"/>
          </p:nvPr>
        </p:nvSpPr>
        <p:spPr bwMode="gray">
          <a:xfrm>
            <a:off x="2894197" y="1074738"/>
            <a:ext cx="2871216" cy="539496"/>
          </a:xfrm>
        </p:spPr>
        <p:txBody>
          <a:bodyPr lIns="91440" tIns="45720" rIns="91440" bIns="45720" anchor="ctr"/>
          <a:lstStyle>
            <a:lvl1pPr marL="0" indent="0" algn="l">
              <a:buNone/>
              <a:defRPr sz="1400">
                <a:solidFill>
                  <a:schemeClr val="accent1"/>
                </a:solidFill>
                <a:latin typeface="+mj-lt"/>
              </a:defRPr>
            </a:lvl1pPr>
          </a:lstStyle>
          <a:p>
            <a:pPr lvl="0"/>
            <a:r>
              <a:rPr lang="en-US" dirty="0"/>
              <a:t>Title</a:t>
            </a:r>
          </a:p>
        </p:txBody>
      </p:sp>
      <p:sp>
        <p:nvSpPr>
          <p:cNvPr id="29" name="Text Placeholder 5">
            <a:extLst>
              <a:ext uri="{FF2B5EF4-FFF2-40B4-BE49-F238E27FC236}">
                <a16:creationId xmlns:a16="http://schemas.microsoft.com/office/drawing/2014/main" id="{A80A609B-1E9B-43D5-9C67-882D8D8F76A0}"/>
              </a:ext>
            </a:extLst>
          </p:cNvPr>
          <p:cNvSpPr>
            <a:spLocks noGrp="1"/>
          </p:cNvSpPr>
          <p:nvPr>
            <p:ph type="body" sz="quarter" idx="23" hasCustomPrompt="1"/>
          </p:nvPr>
        </p:nvSpPr>
        <p:spPr bwMode="gray">
          <a:xfrm>
            <a:off x="5948046" y="1074738"/>
            <a:ext cx="2871216" cy="539496"/>
          </a:xfrm>
        </p:spPr>
        <p:txBody>
          <a:bodyPr lIns="91440" tIns="45720" rIns="91440" bIns="45720" anchor="ctr"/>
          <a:lstStyle>
            <a:lvl1pPr marL="0" indent="0" algn="l">
              <a:buNone/>
              <a:defRPr sz="1400">
                <a:solidFill>
                  <a:schemeClr val="accent4"/>
                </a:solidFill>
                <a:latin typeface="+mj-lt"/>
              </a:defRPr>
            </a:lvl1pPr>
          </a:lstStyle>
          <a:p>
            <a:pPr lvl="0"/>
            <a:r>
              <a:rPr lang="en-US" dirty="0"/>
              <a:t>Title</a:t>
            </a:r>
          </a:p>
        </p:txBody>
      </p:sp>
    </p:spTree>
    <p:extLst>
      <p:ext uri="{BB962C8B-B14F-4D97-AF65-F5344CB8AC3E}">
        <p14:creationId xmlns:p14="http://schemas.microsoft.com/office/powerpoint/2010/main" val="1603601718"/>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333375" y="1824673"/>
            <a:ext cx="2075688" cy="2075688"/>
          </a:xfrm>
          <a:prstGeom prst="ellipse">
            <a:avLst/>
          </a:prstGeom>
        </p:spPr>
        <p:txBody>
          <a:bodyPr anchor="ctr"/>
          <a:lstStyle>
            <a:lvl1pPr marL="0" indent="0" algn="l">
              <a:buNone/>
              <a:defRPr sz="900">
                <a:solidFill>
                  <a:schemeClr val="tx1"/>
                </a:solidFill>
              </a:defRPr>
            </a:lvl1pPr>
          </a:lstStyle>
          <a:p>
            <a:r>
              <a:rPr lang="en-US" dirty="0"/>
              <a:t>Step 1: Click icon to add picture</a:t>
            </a:r>
            <a:br>
              <a:rPr lang="en-US" dirty="0"/>
            </a:br>
            <a:r>
              <a:rPr lang="en-US" dirty="0"/>
              <a:t>Step 2: Go to View &gt;&gt; Slide Master and copy the gradient shapes, close the Slide Master and paste the gradient shapes on top of the selected image</a:t>
            </a:r>
          </a:p>
        </p:txBody>
      </p:sp>
      <p:sp>
        <p:nvSpPr>
          <p:cNvPr id="5" name="Oval 4">
            <a:extLst>
              <a:ext uri="{FF2B5EF4-FFF2-40B4-BE49-F238E27FC236}">
                <a16:creationId xmlns:a16="http://schemas.microsoft.com/office/drawing/2014/main" id="{D8BAC6B4-51B9-4B47-8996-D65FBF9EDB5F}"/>
              </a:ext>
            </a:extLst>
          </p:cNvPr>
          <p:cNvSpPr>
            <a:spLocks noChangeAspect="1"/>
          </p:cNvSpPr>
          <p:nvPr userDrawn="1"/>
        </p:nvSpPr>
        <p:spPr>
          <a:xfrm>
            <a:off x="338328" y="1824038"/>
            <a:ext cx="2075688" cy="2075688"/>
          </a:xfrm>
          <a:prstGeom prst="ellipse">
            <a:avLst/>
          </a:prstGeom>
          <a:gradFill>
            <a:gsLst>
              <a:gs pos="48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F6D67A50-8F02-4A68-A376-32DC985938EC}"/>
              </a:ext>
            </a:extLst>
          </p:cNvPr>
          <p:cNvSpPr>
            <a:spLocks noChangeAspect="1"/>
          </p:cNvSpPr>
          <p:nvPr/>
        </p:nvSpPr>
        <p:spPr bwMode="gray">
          <a:xfrm>
            <a:off x="1069009" y="1398595"/>
            <a:ext cx="2075687" cy="2075688"/>
          </a:xfrm>
          <a:prstGeom prst="ellipse">
            <a:avLst/>
          </a:prstGeom>
          <a:gradFill flip="none" rotWithShape="1">
            <a:gsLst>
              <a:gs pos="43000">
                <a:schemeClr val="accent4">
                  <a:alpha val="13000"/>
                </a:schemeClr>
              </a:gs>
              <a:gs pos="8000">
                <a:schemeClr val="accent4"/>
              </a:gs>
              <a:gs pos="71000">
                <a:schemeClr val="accent4">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350727" y="1074738"/>
            <a:ext cx="5458968" cy="3493008"/>
          </a:xfrm>
        </p:spPr>
        <p:txBody>
          <a:bodyPr lIns="0" tIns="0" rIns="0" bIns="0" anchor="ctr"/>
          <a:lstStyle>
            <a:lvl1pPr marL="0" indent="0" algn="ctr">
              <a:buNone/>
              <a:defRPr>
                <a:latin typeface="Raleway Light" pitchFamily="2" charset="0"/>
              </a:defRPr>
            </a:lvl1pPr>
          </a:lstStyle>
          <a:p>
            <a:pPr lvl="0"/>
            <a:r>
              <a:rPr lang="en-US" dirty="0"/>
              <a:t>Quote/Introduction text</a:t>
            </a:r>
          </a:p>
        </p:txBody>
      </p:sp>
      <p:sp>
        <p:nvSpPr>
          <p:cNvPr id="7" name="Text Placeholder 4">
            <a:extLst>
              <a:ext uri="{FF2B5EF4-FFF2-40B4-BE49-F238E27FC236}">
                <a16:creationId xmlns:a16="http://schemas.microsoft.com/office/drawing/2014/main" id="{09468FF4-883B-440C-A361-DDE3DFD3EE4E}"/>
              </a:ext>
            </a:extLst>
          </p:cNvPr>
          <p:cNvSpPr>
            <a:spLocks noGrp="1"/>
          </p:cNvSpPr>
          <p:nvPr>
            <p:ph type="body" sz="quarter" idx="1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286524211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para with desi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20674" y="1074738"/>
            <a:ext cx="5669280" cy="1005840"/>
          </a:xfrm>
        </p:spPr>
        <p:txBody>
          <a:bodyPr lIns="0" tIns="0" rIns="0" bIns="0" anchor="ctr"/>
          <a:lstStyle>
            <a:lvl1pPr marL="0" indent="0" algn="l">
              <a:buNone/>
              <a:defRPr>
                <a:latin typeface="Raleway Light" pitchFamily="2" charset="0"/>
              </a:defRPr>
            </a:lvl1pPr>
          </a:lstStyle>
          <a:p>
            <a:pPr lvl="0"/>
            <a:r>
              <a:rPr lang="en-US" dirty="0"/>
              <a:t>Text</a:t>
            </a:r>
          </a:p>
        </p:txBody>
      </p:sp>
      <p:sp>
        <p:nvSpPr>
          <p:cNvPr id="7" name="Text Placeholder 4">
            <a:extLst>
              <a:ext uri="{FF2B5EF4-FFF2-40B4-BE49-F238E27FC236}">
                <a16:creationId xmlns:a16="http://schemas.microsoft.com/office/drawing/2014/main" id="{A231BA4B-8E51-4730-9569-847C0722DAC8}"/>
              </a:ext>
            </a:extLst>
          </p:cNvPr>
          <p:cNvSpPr>
            <a:spLocks noGrp="1"/>
          </p:cNvSpPr>
          <p:nvPr>
            <p:ph type="body" sz="quarter" idx="1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8" name="Text Placeholder 5">
            <a:extLst>
              <a:ext uri="{FF2B5EF4-FFF2-40B4-BE49-F238E27FC236}">
                <a16:creationId xmlns:a16="http://schemas.microsoft.com/office/drawing/2014/main" id="{D36EF7ED-6900-4FD5-AA62-B93F5B77D31D}"/>
              </a:ext>
            </a:extLst>
          </p:cNvPr>
          <p:cNvSpPr>
            <a:spLocks noGrp="1"/>
          </p:cNvSpPr>
          <p:nvPr>
            <p:ph type="body" sz="quarter" idx="13" hasCustomPrompt="1"/>
          </p:nvPr>
        </p:nvSpPr>
        <p:spPr bwMode="gray">
          <a:xfrm>
            <a:off x="320674" y="2320050"/>
            <a:ext cx="5669280" cy="1005840"/>
          </a:xfrm>
        </p:spPr>
        <p:txBody>
          <a:bodyPr lIns="0" tIns="0" rIns="0" bIns="0" anchor="ctr"/>
          <a:lstStyle>
            <a:lvl1pPr marL="0" indent="0" algn="l">
              <a:buNone/>
              <a:defRPr>
                <a:latin typeface="Raleway Light" pitchFamily="2" charset="0"/>
              </a:defRPr>
            </a:lvl1pPr>
          </a:lstStyle>
          <a:p>
            <a:pPr lvl="0"/>
            <a:r>
              <a:rPr lang="en-US" dirty="0"/>
              <a:t>Text</a:t>
            </a:r>
          </a:p>
        </p:txBody>
      </p:sp>
      <p:sp>
        <p:nvSpPr>
          <p:cNvPr id="9" name="Text Placeholder 5">
            <a:extLst>
              <a:ext uri="{FF2B5EF4-FFF2-40B4-BE49-F238E27FC236}">
                <a16:creationId xmlns:a16="http://schemas.microsoft.com/office/drawing/2014/main" id="{ED4A2992-ECB4-49A6-8DA5-345891EC76FE}"/>
              </a:ext>
            </a:extLst>
          </p:cNvPr>
          <p:cNvSpPr>
            <a:spLocks noGrp="1"/>
          </p:cNvSpPr>
          <p:nvPr>
            <p:ph type="body" sz="quarter" idx="14" hasCustomPrompt="1"/>
          </p:nvPr>
        </p:nvSpPr>
        <p:spPr bwMode="gray">
          <a:xfrm>
            <a:off x="320674" y="3565362"/>
            <a:ext cx="5669280" cy="1005840"/>
          </a:xfrm>
        </p:spPr>
        <p:txBody>
          <a:bodyPr lIns="0" tIns="0" rIns="0" bIns="0" anchor="ctr"/>
          <a:lstStyle>
            <a:lvl1pPr marL="0" indent="0" algn="l">
              <a:buNone/>
              <a:defRPr>
                <a:latin typeface="Raleway Light" pitchFamily="2" charset="0"/>
              </a:defRPr>
            </a:lvl1pPr>
          </a:lstStyle>
          <a:p>
            <a:pPr lvl="0"/>
            <a:r>
              <a:rPr lang="en-US" dirty="0"/>
              <a:t>Text</a:t>
            </a:r>
          </a:p>
        </p:txBody>
      </p:sp>
      <p:sp>
        <p:nvSpPr>
          <p:cNvPr id="15" name="Arc 14">
            <a:extLst>
              <a:ext uri="{FF2B5EF4-FFF2-40B4-BE49-F238E27FC236}">
                <a16:creationId xmlns:a16="http://schemas.microsoft.com/office/drawing/2014/main" id="{DAEC8E06-34A8-456E-9A2E-696A684F3B89}"/>
              </a:ext>
            </a:extLst>
          </p:cNvPr>
          <p:cNvSpPr>
            <a:spLocks noChangeAspect="1"/>
          </p:cNvSpPr>
          <p:nvPr userDrawn="1"/>
        </p:nvSpPr>
        <p:spPr bwMode="gray">
          <a:xfrm>
            <a:off x="6539277" y="1276379"/>
            <a:ext cx="3047999" cy="3047999"/>
          </a:xfrm>
          <a:prstGeom prst="arc">
            <a:avLst>
              <a:gd name="adj1" fmla="val 5277044"/>
              <a:gd name="adj2" fmla="val 16275839"/>
            </a:avLst>
          </a:prstGeom>
          <a:ln w="47625">
            <a:gradFill flip="none" rotWithShape="1">
              <a:gsLst>
                <a:gs pos="0">
                  <a:schemeClr val="bg1">
                    <a:alpha val="0"/>
                  </a:schemeClr>
                </a:gs>
                <a:gs pos="50000">
                  <a:schemeClr val="accent6"/>
                </a:gs>
                <a:gs pos="6000">
                  <a:schemeClr val="accent6">
                    <a:lumMod val="25000"/>
                    <a:lumOff val="75000"/>
                  </a:schemeClr>
                </a:gs>
                <a:gs pos="94000">
                  <a:schemeClr val="accent6">
                    <a:lumMod val="25000"/>
                    <a:lumOff val="75000"/>
                  </a:schemeClr>
                </a:gs>
                <a:gs pos="10000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Oval 11">
            <a:extLst>
              <a:ext uri="{FF2B5EF4-FFF2-40B4-BE49-F238E27FC236}">
                <a16:creationId xmlns:a16="http://schemas.microsoft.com/office/drawing/2014/main" id="{FEA2561D-8307-4588-B581-F9B15BE8CF14}"/>
              </a:ext>
            </a:extLst>
          </p:cNvPr>
          <p:cNvSpPr>
            <a:spLocks noChangeAspect="1"/>
          </p:cNvSpPr>
          <p:nvPr userDrawn="1"/>
        </p:nvSpPr>
        <p:spPr bwMode="gray">
          <a:xfrm>
            <a:off x="6850080" y="3660489"/>
            <a:ext cx="886968" cy="886968"/>
          </a:xfrm>
          <a:prstGeom prst="ellipse">
            <a:avLst/>
          </a:prstGeom>
          <a:gradFill flip="none" rotWithShape="1">
            <a:gsLst>
              <a:gs pos="58000">
                <a:srgbClr val="039BDA">
                  <a:alpha val="30000"/>
                </a:srgbClr>
              </a:gs>
              <a:gs pos="9000">
                <a:schemeClr val="accent1"/>
              </a:gs>
              <a:gs pos="84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C2EA899-5726-4F3E-A809-0837BD902FD6}"/>
              </a:ext>
            </a:extLst>
          </p:cNvPr>
          <p:cNvSpPr>
            <a:spLocks noChangeAspect="1"/>
          </p:cNvSpPr>
          <p:nvPr userDrawn="1"/>
        </p:nvSpPr>
        <p:spPr bwMode="gray">
          <a:xfrm>
            <a:off x="6850080" y="1089026"/>
            <a:ext cx="886968" cy="886968"/>
          </a:xfrm>
          <a:prstGeom prst="ellipse">
            <a:avLst/>
          </a:prstGeom>
          <a:gradFill flip="none" rotWithShape="1">
            <a:gsLst>
              <a:gs pos="58000">
                <a:srgbClr val="039BDA">
                  <a:alpha val="30000"/>
                </a:srgbClr>
              </a:gs>
              <a:gs pos="9000">
                <a:schemeClr val="accent1"/>
              </a:gs>
              <a:gs pos="89000">
                <a:schemeClr val="accent1">
                  <a:alpha val="0"/>
                </a:schemeClr>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7EB26C2-51F4-4065-B6A9-87F434601DAA}"/>
              </a:ext>
            </a:extLst>
          </p:cNvPr>
          <p:cNvSpPr>
            <a:spLocks noChangeAspect="1"/>
          </p:cNvSpPr>
          <p:nvPr userDrawn="1"/>
        </p:nvSpPr>
        <p:spPr bwMode="gray">
          <a:xfrm>
            <a:off x="6181530" y="2392656"/>
            <a:ext cx="886968" cy="886968"/>
          </a:xfrm>
          <a:prstGeom prst="ellipse">
            <a:avLst/>
          </a:prstGeom>
          <a:gradFill flip="none" rotWithShape="1">
            <a:gsLst>
              <a:gs pos="58000">
                <a:srgbClr val="039BDA">
                  <a:alpha val="30000"/>
                </a:srgbClr>
              </a:gs>
              <a:gs pos="9000">
                <a:schemeClr val="accent1"/>
              </a:gs>
              <a:gs pos="98000">
                <a:schemeClr val="accent1">
                  <a:alpha val="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02501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images 1">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95F79ED8-DE62-4265-BF98-CA8F3250F44E}"/>
              </a:ext>
            </a:extLst>
          </p:cNvPr>
          <p:cNvSpPr>
            <a:spLocks noGrp="1" noChangeAspect="1"/>
          </p:cNvSpPr>
          <p:nvPr>
            <p:ph type="pic" sz="quarter" idx="15" hasCustomPrompt="1"/>
          </p:nvPr>
        </p:nvSpPr>
        <p:spPr bwMode="gray">
          <a:xfrm>
            <a:off x="320054"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24" name="Picture Placeholder 3">
            <a:extLst>
              <a:ext uri="{FF2B5EF4-FFF2-40B4-BE49-F238E27FC236}">
                <a16:creationId xmlns:a16="http://schemas.microsoft.com/office/drawing/2014/main" id="{23DF603E-3B4A-4E51-8C9E-306B088CC2B0}"/>
              </a:ext>
            </a:extLst>
          </p:cNvPr>
          <p:cNvSpPr>
            <a:spLocks noGrp="1" noChangeAspect="1"/>
          </p:cNvSpPr>
          <p:nvPr>
            <p:ph type="pic" sz="quarter" idx="17" hasCustomPrompt="1"/>
          </p:nvPr>
        </p:nvSpPr>
        <p:spPr bwMode="gray">
          <a:xfrm>
            <a:off x="7610829" y="3159283"/>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23" name="Picture Placeholder 3">
            <a:extLst>
              <a:ext uri="{FF2B5EF4-FFF2-40B4-BE49-F238E27FC236}">
                <a16:creationId xmlns:a16="http://schemas.microsoft.com/office/drawing/2014/main" id="{8079FDD0-E93A-4BF9-AE06-64395560F12E}"/>
              </a:ext>
            </a:extLst>
          </p:cNvPr>
          <p:cNvSpPr>
            <a:spLocks noGrp="1" noChangeAspect="1"/>
          </p:cNvSpPr>
          <p:nvPr>
            <p:ph type="pic" sz="quarter" idx="16" hasCustomPrompt="1"/>
          </p:nvPr>
        </p:nvSpPr>
        <p:spPr bwMode="gray">
          <a:xfrm>
            <a:off x="7610829" y="131024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320054" y="131314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15" name="Oval 14">
            <a:extLst>
              <a:ext uri="{FF2B5EF4-FFF2-40B4-BE49-F238E27FC236}">
                <a16:creationId xmlns:a16="http://schemas.microsoft.com/office/drawing/2014/main" id="{AD321218-61CD-4A7C-A430-F5A1DDE9AD9B}"/>
              </a:ext>
            </a:extLst>
          </p:cNvPr>
          <p:cNvSpPr>
            <a:spLocks noChangeAspect="1"/>
          </p:cNvSpPr>
          <p:nvPr userDrawn="1"/>
        </p:nvSpPr>
        <p:spPr bwMode="gray">
          <a:xfrm>
            <a:off x="315482" y="1316736"/>
            <a:ext cx="1197864" cy="1197864"/>
          </a:xfrm>
          <a:prstGeom prst="ellipse">
            <a:avLst/>
          </a:prstGeom>
          <a:gradFill flip="none" rotWithShape="1">
            <a:gsLst>
              <a:gs pos="47000">
                <a:schemeClr val="accent1">
                  <a:alpha val="0"/>
                </a:schemeClr>
              </a:gs>
              <a:gs pos="0">
                <a:schemeClr val="accent1"/>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5" name="Oval 24">
            <a:extLst>
              <a:ext uri="{FF2B5EF4-FFF2-40B4-BE49-F238E27FC236}">
                <a16:creationId xmlns:a16="http://schemas.microsoft.com/office/drawing/2014/main" id="{835E1044-5A44-4BFE-89AF-ACDEEA2B4BF2}"/>
              </a:ext>
            </a:extLst>
          </p:cNvPr>
          <p:cNvSpPr>
            <a:spLocks noChangeAspect="1"/>
          </p:cNvSpPr>
          <p:nvPr userDrawn="1"/>
        </p:nvSpPr>
        <p:spPr bwMode="gray">
          <a:xfrm>
            <a:off x="315482" y="3163824"/>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6" name="Oval 25">
            <a:extLst>
              <a:ext uri="{FF2B5EF4-FFF2-40B4-BE49-F238E27FC236}">
                <a16:creationId xmlns:a16="http://schemas.microsoft.com/office/drawing/2014/main" id="{058BCB6D-0CAC-42F5-AA2A-440E5D9D92B4}"/>
              </a:ext>
            </a:extLst>
          </p:cNvPr>
          <p:cNvSpPr>
            <a:spLocks noChangeAspect="1"/>
          </p:cNvSpPr>
          <p:nvPr userDrawn="1"/>
        </p:nvSpPr>
        <p:spPr bwMode="gray">
          <a:xfrm>
            <a:off x="7606257" y="3163824"/>
            <a:ext cx="1197864" cy="1197864"/>
          </a:xfrm>
          <a:prstGeom prst="ellipse">
            <a:avLst/>
          </a:prstGeom>
          <a:gradFill flip="none" rotWithShape="1">
            <a:gsLst>
              <a:gs pos="47000">
                <a:schemeClr val="accent3">
                  <a:alpha val="0"/>
                </a:schemeClr>
              </a:gs>
              <a:gs pos="800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7" name="Oval 26">
            <a:extLst>
              <a:ext uri="{FF2B5EF4-FFF2-40B4-BE49-F238E27FC236}">
                <a16:creationId xmlns:a16="http://schemas.microsoft.com/office/drawing/2014/main" id="{74BE5BC6-9E7F-4FC5-9732-D81384AB690C}"/>
              </a:ext>
            </a:extLst>
          </p:cNvPr>
          <p:cNvSpPr>
            <a:spLocks noChangeAspect="1"/>
          </p:cNvSpPr>
          <p:nvPr userDrawn="1"/>
        </p:nvSpPr>
        <p:spPr bwMode="gray">
          <a:xfrm>
            <a:off x="7606257" y="1305676"/>
            <a:ext cx="1197864" cy="1197864"/>
          </a:xfrm>
          <a:prstGeom prst="ellipse">
            <a:avLst/>
          </a:prstGeom>
          <a:gradFill flip="none" rotWithShape="1">
            <a:gsLst>
              <a:gs pos="47000">
                <a:schemeClr val="accent2">
                  <a:alpha val="0"/>
                </a:schemeClr>
              </a:gs>
              <a:gs pos="10000">
                <a:schemeClr val="accent2"/>
              </a:gs>
            </a:gsLst>
            <a:lin ang="4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1676400" y="1083616"/>
            <a:ext cx="2838231" cy="1645920"/>
          </a:xfrm>
        </p:spPr>
        <p:txBody>
          <a:bodyPr lIns="0" tIns="0" rIns="0" bIns="0" anchor="ctr"/>
          <a:lstStyle>
            <a:lvl1pPr marL="0" indent="0">
              <a:buNone/>
              <a:defRPr>
                <a:latin typeface="Raleway Light" pitchFamily="2" charset="0"/>
              </a:defRPr>
            </a:lvl1pPr>
          </a:lstStyle>
          <a:p>
            <a:pPr lvl="0"/>
            <a:r>
              <a:rPr lang="en-US" dirty="0"/>
              <a:t>Text</a:t>
            </a:r>
          </a:p>
        </p:txBody>
      </p:sp>
      <p:sp>
        <p:nvSpPr>
          <p:cNvPr id="19" name="Text Placeholder 5">
            <a:extLst>
              <a:ext uri="{FF2B5EF4-FFF2-40B4-BE49-F238E27FC236}">
                <a16:creationId xmlns:a16="http://schemas.microsoft.com/office/drawing/2014/main" id="{81DB8866-7A09-49FF-8B8F-A2030E186C7D}"/>
              </a:ext>
            </a:extLst>
          </p:cNvPr>
          <p:cNvSpPr>
            <a:spLocks noGrp="1"/>
          </p:cNvSpPr>
          <p:nvPr>
            <p:ph type="body" sz="quarter" idx="12" hasCustomPrompt="1"/>
          </p:nvPr>
        </p:nvSpPr>
        <p:spPr bwMode="gray">
          <a:xfrm>
            <a:off x="1676400" y="2926080"/>
            <a:ext cx="2838231" cy="1645920"/>
          </a:xfrm>
        </p:spPr>
        <p:txBody>
          <a:bodyPr lIns="0" tIns="0" rIns="0" bIns="0" anchor="ctr"/>
          <a:lstStyle>
            <a:lvl1pPr marL="0" indent="0">
              <a:buNone/>
              <a:defRPr>
                <a:latin typeface="Raleway Light" pitchFamily="2" charset="0"/>
              </a:defRPr>
            </a:lvl1pPr>
          </a:lstStyle>
          <a:p>
            <a:pPr lvl="0"/>
            <a:r>
              <a:rPr lang="en-US" dirty="0"/>
              <a:t>Text</a:t>
            </a:r>
          </a:p>
        </p:txBody>
      </p:sp>
      <p:sp>
        <p:nvSpPr>
          <p:cNvPr id="20" name="Text Placeholder 5">
            <a:extLst>
              <a:ext uri="{FF2B5EF4-FFF2-40B4-BE49-F238E27FC236}">
                <a16:creationId xmlns:a16="http://schemas.microsoft.com/office/drawing/2014/main" id="{2E07EB45-86F8-4B7E-B80F-413B61F063C2}"/>
              </a:ext>
            </a:extLst>
          </p:cNvPr>
          <p:cNvSpPr>
            <a:spLocks noGrp="1"/>
          </p:cNvSpPr>
          <p:nvPr>
            <p:ph type="body" sz="quarter" idx="13" hasCustomPrompt="1"/>
          </p:nvPr>
        </p:nvSpPr>
        <p:spPr bwMode="gray">
          <a:xfrm>
            <a:off x="4639408" y="1083616"/>
            <a:ext cx="2838231" cy="1645920"/>
          </a:xfrm>
        </p:spPr>
        <p:txBody>
          <a:bodyPr lIns="0" tIns="0" rIns="0" bIns="0" anchor="ctr"/>
          <a:lstStyle>
            <a:lvl1pPr marL="0" indent="0" algn="r">
              <a:buNone/>
              <a:defRPr>
                <a:latin typeface="Raleway Light" pitchFamily="2" charset="0"/>
              </a:defRPr>
            </a:lvl1pPr>
          </a:lstStyle>
          <a:p>
            <a:pPr lvl="0"/>
            <a:r>
              <a:rPr lang="en-US" dirty="0"/>
              <a:t>Text</a:t>
            </a:r>
          </a:p>
        </p:txBody>
      </p:sp>
      <p:sp>
        <p:nvSpPr>
          <p:cNvPr id="21" name="Text Placeholder 5">
            <a:extLst>
              <a:ext uri="{FF2B5EF4-FFF2-40B4-BE49-F238E27FC236}">
                <a16:creationId xmlns:a16="http://schemas.microsoft.com/office/drawing/2014/main" id="{3E432386-8EA5-4AD4-BF83-1A3847D5D488}"/>
              </a:ext>
            </a:extLst>
          </p:cNvPr>
          <p:cNvSpPr>
            <a:spLocks noGrp="1"/>
          </p:cNvSpPr>
          <p:nvPr>
            <p:ph type="body" sz="quarter" idx="14" hasCustomPrompt="1"/>
          </p:nvPr>
        </p:nvSpPr>
        <p:spPr bwMode="gray">
          <a:xfrm>
            <a:off x="4639408" y="2926080"/>
            <a:ext cx="2838231" cy="1645920"/>
          </a:xfrm>
        </p:spPr>
        <p:txBody>
          <a:bodyPr lIns="0" tIns="0" rIns="0" bIns="0" anchor="ctr"/>
          <a:lstStyle>
            <a:lvl1pPr marL="0" indent="0" algn="r">
              <a:buNone/>
              <a:defRPr>
                <a:latin typeface="Raleway Light" pitchFamily="2" charset="0"/>
              </a:defRPr>
            </a:lvl1pPr>
          </a:lstStyle>
          <a:p>
            <a:pPr lvl="0"/>
            <a:r>
              <a:rPr lang="en-US" dirty="0"/>
              <a:t>Text</a:t>
            </a:r>
          </a:p>
        </p:txBody>
      </p:sp>
      <p:sp>
        <p:nvSpPr>
          <p:cNvPr id="16" name="Text Placeholder 4">
            <a:extLst>
              <a:ext uri="{FF2B5EF4-FFF2-40B4-BE49-F238E27FC236}">
                <a16:creationId xmlns:a16="http://schemas.microsoft.com/office/drawing/2014/main" id="{7322B76E-A710-4C85-816A-763EBC340C21}"/>
              </a:ext>
            </a:extLst>
          </p:cNvPr>
          <p:cNvSpPr>
            <a:spLocks noGrp="1"/>
          </p:cNvSpPr>
          <p:nvPr>
            <p:ph type="body" sz="quarter" idx="18"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3039974999"/>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images 2">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87ECCD5F-585C-4256-9B5B-49C97CB57375}"/>
              </a:ext>
            </a:extLst>
          </p:cNvPr>
          <p:cNvSpPr>
            <a:spLocks noGrp="1" noChangeAspect="1"/>
          </p:cNvSpPr>
          <p:nvPr>
            <p:ph type="pic" sz="quarter" idx="21" hasCustomPrompt="1"/>
          </p:nvPr>
        </p:nvSpPr>
        <p:spPr bwMode="gray">
          <a:xfrm>
            <a:off x="72339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1" name="Picture Placeholder 3">
            <a:extLst>
              <a:ext uri="{FF2B5EF4-FFF2-40B4-BE49-F238E27FC236}">
                <a16:creationId xmlns:a16="http://schemas.microsoft.com/office/drawing/2014/main" id="{B21D74B9-8621-4C24-8533-7BE723A60770}"/>
              </a:ext>
            </a:extLst>
          </p:cNvPr>
          <p:cNvSpPr>
            <a:spLocks noGrp="1" noChangeAspect="1"/>
          </p:cNvSpPr>
          <p:nvPr>
            <p:ph type="pic" sz="quarter" idx="20" hasCustomPrompt="1"/>
          </p:nvPr>
        </p:nvSpPr>
        <p:spPr bwMode="gray">
          <a:xfrm>
            <a:off x="5073164"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0" name="Picture Placeholder 3">
            <a:extLst>
              <a:ext uri="{FF2B5EF4-FFF2-40B4-BE49-F238E27FC236}">
                <a16:creationId xmlns:a16="http://schemas.microsoft.com/office/drawing/2014/main" id="{0084BE70-235A-4A84-BDB3-2A7C9EDFF3D1}"/>
              </a:ext>
            </a:extLst>
          </p:cNvPr>
          <p:cNvSpPr>
            <a:spLocks noGrp="1" noChangeAspect="1"/>
          </p:cNvSpPr>
          <p:nvPr>
            <p:ph type="pic" sz="quarter" idx="19" hasCustomPrompt="1"/>
          </p:nvPr>
        </p:nvSpPr>
        <p:spPr bwMode="gray">
          <a:xfrm>
            <a:off x="2865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706122" y="107473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5" name="Oval 4">
            <a:extLst>
              <a:ext uri="{FF2B5EF4-FFF2-40B4-BE49-F238E27FC236}">
                <a16:creationId xmlns:a16="http://schemas.microsoft.com/office/drawing/2014/main" id="{9525D430-C43C-4729-86E5-DEA9E9E60E43}"/>
              </a:ext>
            </a:extLst>
          </p:cNvPr>
          <p:cNvSpPr>
            <a:spLocks noChangeAspect="1"/>
          </p:cNvSpPr>
          <p:nvPr userDrawn="1"/>
        </p:nvSpPr>
        <p:spPr>
          <a:xfrm>
            <a:off x="704088" y="1078992"/>
            <a:ext cx="1197864" cy="1197864"/>
          </a:xfrm>
          <a:prstGeom prst="ellipse">
            <a:avLst/>
          </a:prstGeom>
          <a:gradFill>
            <a:gsLst>
              <a:gs pos="47000">
                <a:schemeClr val="accent1">
                  <a:alpha val="0"/>
                </a:schemeClr>
              </a:gs>
              <a:gs pos="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FD6F98B-7844-403D-B366-D998D999F999}"/>
              </a:ext>
            </a:extLst>
          </p:cNvPr>
          <p:cNvSpPr>
            <a:spLocks noChangeAspect="1"/>
          </p:cNvSpPr>
          <p:nvPr userDrawn="1"/>
        </p:nvSpPr>
        <p:spPr>
          <a:xfrm>
            <a:off x="5074920" y="1078992"/>
            <a:ext cx="1197864" cy="1197864"/>
          </a:xfrm>
          <a:prstGeom prst="ellipse">
            <a:avLst/>
          </a:prstGeom>
          <a:gradFill>
            <a:gsLst>
              <a:gs pos="47000">
                <a:schemeClr val="accent2">
                  <a:alpha val="0"/>
                </a:schemeClr>
              </a:gs>
              <a:gs pos="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068B072-953A-47FF-A114-8E7D56DE298E}"/>
              </a:ext>
            </a:extLst>
          </p:cNvPr>
          <p:cNvSpPr>
            <a:spLocks noChangeAspect="1"/>
          </p:cNvSpPr>
          <p:nvPr userDrawn="1"/>
        </p:nvSpPr>
        <p:spPr>
          <a:xfrm>
            <a:off x="7232904" y="1078992"/>
            <a:ext cx="1197864" cy="1197864"/>
          </a:xfrm>
          <a:prstGeom prst="ellipse">
            <a:avLst/>
          </a:prstGeom>
          <a:gradFill>
            <a:gsLst>
              <a:gs pos="47000">
                <a:schemeClr val="accent3">
                  <a:alpha val="0"/>
                </a:schemeClr>
              </a:gs>
              <a:gs pos="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E232DF0-A5F7-42CE-A8B7-B50478ADC87D}"/>
              </a:ext>
            </a:extLst>
          </p:cNvPr>
          <p:cNvSpPr>
            <a:spLocks noChangeAspect="1"/>
          </p:cNvSpPr>
          <p:nvPr userDrawn="1"/>
        </p:nvSpPr>
        <p:spPr>
          <a:xfrm>
            <a:off x="2862072" y="1078992"/>
            <a:ext cx="1197864" cy="1197864"/>
          </a:xfrm>
          <a:prstGeom prst="ellipse">
            <a:avLst/>
          </a:prstGeom>
          <a:gradFill>
            <a:gsLst>
              <a:gs pos="47000">
                <a:schemeClr val="accent4">
                  <a:alpha val="0"/>
                </a:schemeClr>
              </a:gs>
              <a:gs pos="0">
                <a:schemeClr val="accent4"/>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C09B28-0925-453E-8BD4-72CDB513A74E}"/>
              </a:ext>
            </a:extLst>
          </p:cNvPr>
          <p:cNvSpPr>
            <a:spLocks noGrp="1"/>
          </p:cNvSpPr>
          <p:nvPr userDrawn="1">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userDrawn="1">
            <p:ph type="body" sz="quarter" idx="11" hasCustomPrompt="1"/>
          </p:nvPr>
        </p:nvSpPr>
        <p:spPr bwMode="gray">
          <a:xfrm>
            <a:off x="333252" y="2721928"/>
            <a:ext cx="1956816" cy="1847088"/>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userDrawn="1">
            <p:ph type="body" sz="quarter" idx="12" hasCustomPrompt="1"/>
          </p:nvPr>
        </p:nvSpPr>
        <p:spPr bwMode="gray">
          <a:xfrm>
            <a:off x="333252" y="2373924"/>
            <a:ext cx="1956816" cy="274320"/>
          </a:xfrm>
        </p:spPr>
        <p:txBody>
          <a:bodyPr lIns="0" tIns="0" rIns="0" bIns="0" anchor="ctr"/>
          <a:lstStyle>
            <a:lvl1pPr marL="0" indent="0" algn="ctr">
              <a:buNone/>
              <a:defRPr sz="1200">
                <a:solidFill>
                  <a:schemeClr val="accent1"/>
                </a:solidFill>
                <a:latin typeface="+mj-lt"/>
              </a:defRPr>
            </a:lvl1pPr>
          </a:lstStyle>
          <a:p>
            <a:pPr lvl="0"/>
            <a:r>
              <a:rPr lang="en-US" dirty="0"/>
              <a:t>Text or Name</a:t>
            </a:r>
          </a:p>
        </p:txBody>
      </p:sp>
      <p:sp>
        <p:nvSpPr>
          <p:cNvPr id="16" name="Text Placeholder 5">
            <a:extLst>
              <a:ext uri="{FF2B5EF4-FFF2-40B4-BE49-F238E27FC236}">
                <a16:creationId xmlns:a16="http://schemas.microsoft.com/office/drawing/2014/main" id="{ACD32266-B506-4017-85D4-6D3B7BFD84BB}"/>
              </a:ext>
            </a:extLst>
          </p:cNvPr>
          <p:cNvSpPr>
            <a:spLocks noGrp="1"/>
          </p:cNvSpPr>
          <p:nvPr userDrawn="1">
            <p:ph type="body" sz="quarter" idx="13" hasCustomPrompt="1"/>
          </p:nvPr>
        </p:nvSpPr>
        <p:spPr bwMode="gray">
          <a:xfrm>
            <a:off x="2504899" y="2721928"/>
            <a:ext cx="1956816" cy="1847088"/>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17" name="Text Placeholder 5">
            <a:extLst>
              <a:ext uri="{FF2B5EF4-FFF2-40B4-BE49-F238E27FC236}">
                <a16:creationId xmlns:a16="http://schemas.microsoft.com/office/drawing/2014/main" id="{EF3D9A09-E93B-484F-B386-63D774A061AD}"/>
              </a:ext>
            </a:extLst>
          </p:cNvPr>
          <p:cNvSpPr>
            <a:spLocks noGrp="1"/>
          </p:cNvSpPr>
          <p:nvPr userDrawn="1">
            <p:ph type="body" sz="quarter" idx="14" hasCustomPrompt="1"/>
          </p:nvPr>
        </p:nvSpPr>
        <p:spPr bwMode="gray">
          <a:xfrm>
            <a:off x="2504899" y="2373924"/>
            <a:ext cx="1956816" cy="274320"/>
          </a:xfrm>
        </p:spPr>
        <p:txBody>
          <a:bodyPr lIns="0" tIns="0" rIns="0" bIns="0" anchor="ctr"/>
          <a:lstStyle>
            <a:lvl1pPr marL="0" indent="0" algn="ctr">
              <a:buNone/>
              <a:defRPr sz="1200">
                <a:solidFill>
                  <a:schemeClr val="accent4"/>
                </a:solidFill>
                <a:latin typeface="+mj-lt"/>
              </a:defRPr>
            </a:lvl1pPr>
          </a:lstStyle>
          <a:p>
            <a:pPr lvl="0"/>
            <a:r>
              <a:rPr lang="en-US" dirty="0"/>
              <a:t>Text or Name</a:t>
            </a:r>
          </a:p>
        </p:txBody>
      </p:sp>
      <p:sp>
        <p:nvSpPr>
          <p:cNvPr id="18" name="Text Placeholder 5">
            <a:extLst>
              <a:ext uri="{FF2B5EF4-FFF2-40B4-BE49-F238E27FC236}">
                <a16:creationId xmlns:a16="http://schemas.microsoft.com/office/drawing/2014/main" id="{9643D738-DC84-4B6E-8D85-DB4008829909}"/>
              </a:ext>
            </a:extLst>
          </p:cNvPr>
          <p:cNvSpPr>
            <a:spLocks noGrp="1"/>
          </p:cNvSpPr>
          <p:nvPr userDrawn="1">
            <p:ph type="body" sz="quarter" idx="15" hasCustomPrompt="1"/>
          </p:nvPr>
        </p:nvSpPr>
        <p:spPr bwMode="gray">
          <a:xfrm>
            <a:off x="4676546" y="2721928"/>
            <a:ext cx="1956816" cy="1847088"/>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25" name="Text Placeholder 5">
            <a:extLst>
              <a:ext uri="{FF2B5EF4-FFF2-40B4-BE49-F238E27FC236}">
                <a16:creationId xmlns:a16="http://schemas.microsoft.com/office/drawing/2014/main" id="{C69CB2B6-4B44-44E8-8312-78C8DCE900DC}"/>
              </a:ext>
            </a:extLst>
          </p:cNvPr>
          <p:cNvSpPr>
            <a:spLocks noGrp="1"/>
          </p:cNvSpPr>
          <p:nvPr userDrawn="1">
            <p:ph type="body" sz="quarter" idx="16" hasCustomPrompt="1"/>
          </p:nvPr>
        </p:nvSpPr>
        <p:spPr bwMode="gray">
          <a:xfrm>
            <a:off x="4676546" y="2373924"/>
            <a:ext cx="1956816" cy="274320"/>
          </a:xfrm>
        </p:spPr>
        <p:txBody>
          <a:bodyPr lIns="0" tIns="0" rIns="0" bIns="0" anchor="ctr"/>
          <a:lstStyle>
            <a:lvl1pPr marL="0" indent="0" algn="ctr">
              <a:buNone/>
              <a:defRPr sz="1200">
                <a:solidFill>
                  <a:schemeClr val="accent2"/>
                </a:solidFill>
                <a:latin typeface="+mj-lt"/>
              </a:defRPr>
            </a:lvl1pPr>
          </a:lstStyle>
          <a:p>
            <a:pPr lvl="0"/>
            <a:r>
              <a:rPr lang="en-US" dirty="0"/>
              <a:t>Text or Name</a:t>
            </a:r>
          </a:p>
        </p:txBody>
      </p:sp>
      <p:sp>
        <p:nvSpPr>
          <p:cNvPr id="26" name="Text Placeholder 5">
            <a:extLst>
              <a:ext uri="{FF2B5EF4-FFF2-40B4-BE49-F238E27FC236}">
                <a16:creationId xmlns:a16="http://schemas.microsoft.com/office/drawing/2014/main" id="{F6ACF818-5DC5-469C-BD9D-38C2BED2F786}"/>
              </a:ext>
            </a:extLst>
          </p:cNvPr>
          <p:cNvSpPr>
            <a:spLocks noGrp="1"/>
          </p:cNvSpPr>
          <p:nvPr userDrawn="1">
            <p:ph type="body" sz="quarter" idx="17" hasCustomPrompt="1"/>
          </p:nvPr>
        </p:nvSpPr>
        <p:spPr bwMode="gray">
          <a:xfrm>
            <a:off x="6848192" y="2721928"/>
            <a:ext cx="1956816" cy="1847088"/>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27" name="Text Placeholder 5">
            <a:extLst>
              <a:ext uri="{FF2B5EF4-FFF2-40B4-BE49-F238E27FC236}">
                <a16:creationId xmlns:a16="http://schemas.microsoft.com/office/drawing/2014/main" id="{52343530-9785-4BA5-AB3D-ED1A31D4EC71}"/>
              </a:ext>
            </a:extLst>
          </p:cNvPr>
          <p:cNvSpPr>
            <a:spLocks noGrp="1"/>
          </p:cNvSpPr>
          <p:nvPr userDrawn="1">
            <p:ph type="body" sz="quarter" idx="18" hasCustomPrompt="1"/>
          </p:nvPr>
        </p:nvSpPr>
        <p:spPr bwMode="gray">
          <a:xfrm>
            <a:off x="6848192" y="2373924"/>
            <a:ext cx="1956816" cy="274320"/>
          </a:xfrm>
        </p:spPr>
        <p:txBody>
          <a:bodyPr lIns="0" tIns="0" rIns="0" bIns="0" anchor="ctr"/>
          <a:lstStyle>
            <a:lvl1pPr marL="0" indent="0" algn="ctr">
              <a:buNone/>
              <a:defRPr sz="1200">
                <a:solidFill>
                  <a:schemeClr val="accent3"/>
                </a:solidFill>
                <a:latin typeface="+mj-lt"/>
              </a:defRPr>
            </a:lvl1pPr>
          </a:lstStyle>
          <a:p>
            <a:pPr lvl="0"/>
            <a:r>
              <a:rPr lang="en-US" dirty="0"/>
              <a:t>Text or Name</a:t>
            </a:r>
          </a:p>
        </p:txBody>
      </p:sp>
      <p:sp>
        <p:nvSpPr>
          <p:cNvPr id="19" name="Text Placeholder 4">
            <a:extLst>
              <a:ext uri="{FF2B5EF4-FFF2-40B4-BE49-F238E27FC236}">
                <a16:creationId xmlns:a16="http://schemas.microsoft.com/office/drawing/2014/main" id="{A1F4DD1D-EEF5-4369-86E6-771BD1D13B72}"/>
              </a:ext>
            </a:extLst>
          </p:cNvPr>
          <p:cNvSpPr>
            <a:spLocks noGrp="1"/>
          </p:cNvSpPr>
          <p:nvPr>
            <p:ph type="body" sz="quarter" idx="2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2417193899"/>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images 3">
    <p:spTree>
      <p:nvGrpSpPr>
        <p:cNvPr id="1" name=""/>
        <p:cNvGrpSpPr/>
        <p:nvPr/>
      </p:nvGrpSpPr>
      <p:grpSpPr>
        <a:xfrm>
          <a:off x="0" y="0"/>
          <a:ext cx="0" cy="0"/>
          <a:chOff x="0" y="0"/>
          <a:chExt cx="0" cy="0"/>
        </a:xfrm>
      </p:grpSpPr>
      <p:sp>
        <p:nvSpPr>
          <p:cNvPr id="63" name="Picture Placeholder 3">
            <a:extLst>
              <a:ext uri="{FF2B5EF4-FFF2-40B4-BE49-F238E27FC236}">
                <a16:creationId xmlns:a16="http://schemas.microsoft.com/office/drawing/2014/main" id="{878B2F4C-301A-408C-8855-A7AF9EB8E00F}"/>
              </a:ext>
            </a:extLst>
          </p:cNvPr>
          <p:cNvSpPr>
            <a:spLocks noGrp="1" noChangeAspect="1"/>
          </p:cNvSpPr>
          <p:nvPr>
            <p:ph type="pic" sz="quarter" idx="21" hasCustomPrompt="1"/>
          </p:nvPr>
        </p:nvSpPr>
        <p:spPr bwMode="gray">
          <a:xfrm>
            <a:off x="7227668"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61" name="Picture Placeholder 3">
            <a:extLst>
              <a:ext uri="{FF2B5EF4-FFF2-40B4-BE49-F238E27FC236}">
                <a16:creationId xmlns:a16="http://schemas.microsoft.com/office/drawing/2014/main" id="{77537E8F-8975-4A18-9813-D10B75751278}"/>
              </a:ext>
            </a:extLst>
          </p:cNvPr>
          <p:cNvSpPr>
            <a:spLocks noGrp="1" noChangeAspect="1"/>
          </p:cNvSpPr>
          <p:nvPr>
            <p:ph type="pic" sz="quarter" idx="19" hasCustomPrompt="1"/>
          </p:nvPr>
        </p:nvSpPr>
        <p:spPr bwMode="gray">
          <a:xfrm>
            <a:off x="2884375" y="3058256"/>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62" name="Picture Placeholder 3">
            <a:extLst>
              <a:ext uri="{FF2B5EF4-FFF2-40B4-BE49-F238E27FC236}">
                <a16:creationId xmlns:a16="http://schemas.microsoft.com/office/drawing/2014/main" id="{427954B6-42E4-49AC-A8CC-2B56F6B24301}"/>
              </a:ext>
            </a:extLst>
          </p:cNvPr>
          <p:cNvSpPr>
            <a:spLocks noGrp="1" noChangeAspect="1"/>
          </p:cNvSpPr>
          <p:nvPr>
            <p:ph type="pic" sz="quarter" idx="20" hasCustomPrompt="1"/>
          </p:nvPr>
        </p:nvSpPr>
        <p:spPr bwMode="gray">
          <a:xfrm>
            <a:off x="5056022"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4" name="Picture Placeholder 3">
            <a:extLst>
              <a:ext uri="{FF2B5EF4-FFF2-40B4-BE49-F238E27FC236}">
                <a16:creationId xmlns:a16="http://schemas.microsoft.com/office/drawing/2014/main" id="{3753AB01-8E4C-47D6-B8E3-10AC53C8EB24}"/>
              </a:ext>
            </a:extLst>
          </p:cNvPr>
          <p:cNvSpPr>
            <a:spLocks noGrp="1" noChangeAspect="1"/>
          </p:cNvSpPr>
          <p:nvPr>
            <p:ph type="pic" sz="quarter" idx="10" hasCustomPrompt="1"/>
          </p:nvPr>
        </p:nvSpPr>
        <p:spPr bwMode="gray">
          <a:xfrm>
            <a:off x="712728" y="1387718"/>
            <a:ext cx="1197864" cy="1197864"/>
          </a:xfrm>
          <a:prstGeom prst="ellipse">
            <a:avLst/>
          </a:prstGeom>
        </p:spPr>
        <p:txBody>
          <a:bodyPr lIns="0" tIns="0" rIns="0" bIns="0" anchor="ctr"/>
          <a:lstStyle>
            <a:lvl1pPr marL="0" indent="0" algn="ctr">
              <a:buNone/>
              <a:defRPr sz="600">
                <a:solidFill>
                  <a:schemeClr val="tx1"/>
                </a:solidFill>
              </a:defRPr>
            </a:lvl1pPr>
          </a:lstStyle>
          <a:p>
            <a:r>
              <a:rPr lang="en-US" dirty="0"/>
              <a:t>Step 1: Click icon to add picture</a:t>
            </a:r>
            <a:br>
              <a:rPr lang="en-US" dirty="0"/>
            </a:br>
            <a:r>
              <a:rPr lang="en-US" dirty="0"/>
              <a:t>Step 2: Go to View &gt;&gt; Slide Master and copy the gradient shape, close the Slide Master and paste the gradient shape on top of the selected image</a:t>
            </a:r>
          </a:p>
        </p:txBody>
      </p:sp>
      <p:sp>
        <p:nvSpPr>
          <p:cNvPr id="58" name="Oval 57">
            <a:extLst>
              <a:ext uri="{FF2B5EF4-FFF2-40B4-BE49-F238E27FC236}">
                <a16:creationId xmlns:a16="http://schemas.microsoft.com/office/drawing/2014/main" id="{B59C02B8-89D8-479B-9609-A61307C54B5F}"/>
              </a:ext>
            </a:extLst>
          </p:cNvPr>
          <p:cNvSpPr>
            <a:spLocks noChangeAspect="1"/>
          </p:cNvSpPr>
          <p:nvPr/>
        </p:nvSpPr>
        <p:spPr bwMode="gray">
          <a:xfrm>
            <a:off x="7223096" y="3058256"/>
            <a:ext cx="1197864" cy="1197864"/>
          </a:xfrm>
          <a:prstGeom prst="ellipse">
            <a:avLst/>
          </a:prstGeom>
          <a:gradFill flip="none" rotWithShape="1">
            <a:gsLst>
              <a:gs pos="47000">
                <a:schemeClr val="accent3">
                  <a:alpha val="0"/>
                </a:schemeClr>
              </a:gs>
              <a:gs pos="0">
                <a:schemeClr val="accent3"/>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50" name="Oval 49">
            <a:extLst>
              <a:ext uri="{FF2B5EF4-FFF2-40B4-BE49-F238E27FC236}">
                <a16:creationId xmlns:a16="http://schemas.microsoft.com/office/drawing/2014/main" id="{8CFCD3AC-BC13-484A-9DB6-0687ADDFA522}"/>
              </a:ext>
            </a:extLst>
          </p:cNvPr>
          <p:cNvSpPr>
            <a:spLocks noChangeAspect="1"/>
          </p:cNvSpPr>
          <p:nvPr/>
        </p:nvSpPr>
        <p:spPr bwMode="gray">
          <a:xfrm>
            <a:off x="5056632" y="1389888"/>
            <a:ext cx="1197864" cy="1197864"/>
          </a:xfrm>
          <a:prstGeom prst="ellipse">
            <a:avLst/>
          </a:prstGeom>
          <a:gradFill flip="none" rotWithShape="1">
            <a:gsLst>
              <a:gs pos="47000">
                <a:schemeClr val="accent2">
                  <a:alpha val="0"/>
                </a:schemeClr>
              </a:gs>
              <a:gs pos="0">
                <a:schemeClr val="accent2"/>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54" name="Oval 53">
            <a:extLst>
              <a:ext uri="{FF2B5EF4-FFF2-40B4-BE49-F238E27FC236}">
                <a16:creationId xmlns:a16="http://schemas.microsoft.com/office/drawing/2014/main" id="{A0257437-5EEA-4AFD-AFBD-4160FDF4BBC1}"/>
              </a:ext>
            </a:extLst>
          </p:cNvPr>
          <p:cNvSpPr>
            <a:spLocks noChangeAspect="1"/>
          </p:cNvSpPr>
          <p:nvPr/>
        </p:nvSpPr>
        <p:spPr bwMode="gray">
          <a:xfrm>
            <a:off x="2879803" y="3058256"/>
            <a:ext cx="1197864" cy="1197864"/>
          </a:xfrm>
          <a:prstGeom prst="ellipse">
            <a:avLst/>
          </a:prstGeom>
          <a:gradFill flip="none" rotWithShape="1">
            <a:gsLst>
              <a:gs pos="47000">
                <a:schemeClr val="accent4">
                  <a:alpha val="0"/>
                </a:schemeClr>
              </a:gs>
              <a:gs pos="0">
                <a:schemeClr val="accent4"/>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12" name="Oval 11">
            <a:extLst>
              <a:ext uri="{FF2B5EF4-FFF2-40B4-BE49-F238E27FC236}">
                <a16:creationId xmlns:a16="http://schemas.microsoft.com/office/drawing/2014/main" id="{ADACA83E-D11F-4623-9756-E043FFD2354A}"/>
              </a:ext>
            </a:extLst>
          </p:cNvPr>
          <p:cNvSpPr>
            <a:spLocks noChangeAspect="1"/>
          </p:cNvSpPr>
          <p:nvPr/>
        </p:nvSpPr>
        <p:spPr bwMode="gray">
          <a:xfrm>
            <a:off x="713232" y="1389888"/>
            <a:ext cx="1197864" cy="1197864"/>
          </a:xfrm>
          <a:prstGeom prst="ellipse">
            <a:avLst/>
          </a:prstGeom>
          <a:gradFill flip="none" rotWithShape="1">
            <a:gsLst>
              <a:gs pos="47000">
                <a:schemeClr val="accent1">
                  <a:alpha val="0"/>
                </a:schemeClr>
              </a:gs>
              <a:gs pos="0">
                <a:schemeClr val="accent1"/>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chemeClr val="bg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6" name="Text Placeholder 5">
            <a:extLst>
              <a:ext uri="{FF2B5EF4-FFF2-40B4-BE49-F238E27FC236}">
                <a16:creationId xmlns:a16="http://schemas.microsoft.com/office/drawing/2014/main" id="{5745C628-C734-425D-A3FF-809A59836586}"/>
              </a:ext>
            </a:extLst>
          </p:cNvPr>
          <p:cNvSpPr>
            <a:spLocks noGrp="1"/>
          </p:cNvSpPr>
          <p:nvPr>
            <p:ph type="body" sz="quarter" idx="11" hasCustomPrompt="1"/>
          </p:nvPr>
        </p:nvSpPr>
        <p:spPr bwMode="gray">
          <a:xfrm>
            <a:off x="333252" y="2668660"/>
            <a:ext cx="1956816" cy="1901952"/>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15" name="Text Placeholder 5">
            <a:extLst>
              <a:ext uri="{FF2B5EF4-FFF2-40B4-BE49-F238E27FC236}">
                <a16:creationId xmlns:a16="http://schemas.microsoft.com/office/drawing/2014/main" id="{C7808F05-407F-4197-BCEF-70999CAED6F0}"/>
              </a:ext>
            </a:extLst>
          </p:cNvPr>
          <p:cNvSpPr>
            <a:spLocks noGrp="1"/>
          </p:cNvSpPr>
          <p:nvPr>
            <p:ph type="body" sz="quarter" idx="12" hasCustomPrompt="1"/>
          </p:nvPr>
        </p:nvSpPr>
        <p:spPr bwMode="gray">
          <a:xfrm>
            <a:off x="333252" y="1074738"/>
            <a:ext cx="1956816" cy="228600"/>
          </a:xfrm>
        </p:spPr>
        <p:txBody>
          <a:bodyPr lIns="0" tIns="0" rIns="0" bIns="0" anchor="t"/>
          <a:lstStyle>
            <a:lvl1pPr marL="0" indent="0" algn="ctr">
              <a:buNone/>
              <a:defRPr sz="1200">
                <a:solidFill>
                  <a:schemeClr val="accent1"/>
                </a:solidFill>
                <a:latin typeface="+mj-lt"/>
              </a:defRPr>
            </a:lvl1pPr>
          </a:lstStyle>
          <a:p>
            <a:pPr lvl="0"/>
            <a:r>
              <a:rPr lang="en-US" dirty="0"/>
              <a:t>Text or Name</a:t>
            </a:r>
          </a:p>
        </p:txBody>
      </p:sp>
      <p:sp>
        <p:nvSpPr>
          <p:cNvPr id="43" name="Text Placeholder 5">
            <a:extLst>
              <a:ext uri="{FF2B5EF4-FFF2-40B4-BE49-F238E27FC236}">
                <a16:creationId xmlns:a16="http://schemas.microsoft.com/office/drawing/2014/main" id="{0E1A69AA-BB08-47ED-8A27-3EBD2285D3D0}"/>
              </a:ext>
            </a:extLst>
          </p:cNvPr>
          <p:cNvSpPr>
            <a:spLocks noGrp="1"/>
          </p:cNvSpPr>
          <p:nvPr>
            <p:ph type="body" sz="quarter" idx="13" hasCustomPrompt="1"/>
          </p:nvPr>
        </p:nvSpPr>
        <p:spPr bwMode="gray">
          <a:xfrm>
            <a:off x="2504899" y="1074738"/>
            <a:ext cx="1956816" cy="1901952"/>
          </a:xfrm>
        </p:spPr>
        <p:txBody>
          <a:bodyPr lIns="0" tIns="0" rIns="0" bIns="0" anchor="b"/>
          <a:lstStyle>
            <a:lvl1pPr marL="0" indent="0" algn="ctr">
              <a:buNone/>
              <a:defRPr sz="1200">
                <a:latin typeface="Raleway Light" pitchFamily="2" charset="0"/>
              </a:defRPr>
            </a:lvl1pPr>
          </a:lstStyle>
          <a:p>
            <a:pPr lvl="0"/>
            <a:r>
              <a:rPr lang="en-US" dirty="0"/>
              <a:t>Text</a:t>
            </a:r>
          </a:p>
        </p:txBody>
      </p:sp>
      <p:sp>
        <p:nvSpPr>
          <p:cNvPr id="44" name="Text Placeholder 5">
            <a:extLst>
              <a:ext uri="{FF2B5EF4-FFF2-40B4-BE49-F238E27FC236}">
                <a16:creationId xmlns:a16="http://schemas.microsoft.com/office/drawing/2014/main" id="{E568E458-ED09-4594-BF03-6E7B9E566220}"/>
              </a:ext>
            </a:extLst>
          </p:cNvPr>
          <p:cNvSpPr>
            <a:spLocks noGrp="1"/>
          </p:cNvSpPr>
          <p:nvPr>
            <p:ph type="body" sz="quarter" idx="14" hasCustomPrompt="1"/>
          </p:nvPr>
        </p:nvSpPr>
        <p:spPr bwMode="gray">
          <a:xfrm>
            <a:off x="4676546" y="2668660"/>
            <a:ext cx="1956816" cy="1901952"/>
          </a:xfrm>
        </p:spPr>
        <p:txBody>
          <a:bodyPr lIns="0" tIns="0" rIns="0" bIns="0" anchor="t"/>
          <a:lstStyle>
            <a:lvl1pPr marL="0" indent="0" algn="ctr">
              <a:buNone/>
              <a:defRPr sz="1200">
                <a:latin typeface="Raleway Light" pitchFamily="2" charset="0"/>
              </a:defRPr>
            </a:lvl1pPr>
          </a:lstStyle>
          <a:p>
            <a:pPr lvl="0"/>
            <a:r>
              <a:rPr lang="en-US" dirty="0"/>
              <a:t>Text</a:t>
            </a:r>
          </a:p>
        </p:txBody>
      </p:sp>
      <p:sp>
        <p:nvSpPr>
          <p:cNvPr id="45" name="Text Placeholder 5">
            <a:extLst>
              <a:ext uri="{FF2B5EF4-FFF2-40B4-BE49-F238E27FC236}">
                <a16:creationId xmlns:a16="http://schemas.microsoft.com/office/drawing/2014/main" id="{B164CC54-F8A7-4852-B819-D7C108DCD290}"/>
              </a:ext>
            </a:extLst>
          </p:cNvPr>
          <p:cNvSpPr>
            <a:spLocks noGrp="1"/>
          </p:cNvSpPr>
          <p:nvPr>
            <p:ph type="body" sz="quarter" idx="15" hasCustomPrompt="1"/>
          </p:nvPr>
        </p:nvSpPr>
        <p:spPr bwMode="gray">
          <a:xfrm>
            <a:off x="6848192" y="1074738"/>
            <a:ext cx="1956816" cy="1901952"/>
          </a:xfrm>
        </p:spPr>
        <p:txBody>
          <a:bodyPr lIns="0" tIns="0" rIns="0" bIns="0" anchor="b"/>
          <a:lstStyle>
            <a:lvl1pPr marL="0" indent="0" algn="ctr">
              <a:buNone/>
              <a:defRPr sz="1200">
                <a:latin typeface="Raleway Light" pitchFamily="2" charset="0"/>
              </a:defRPr>
            </a:lvl1pPr>
          </a:lstStyle>
          <a:p>
            <a:pPr lvl="0"/>
            <a:r>
              <a:rPr lang="en-US" dirty="0"/>
              <a:t>Text</a:t>
            </a:r>
          </a:p>
        </p:txBody>
      </p:sp>
      <p:sp>
        <p:nvSpPr>
          <p:cNvPr id="46" name="Text Placeholder 5">
            <a:extLst>
              <a:ext uri="{FF2B5EF4-FFF2-40B4-BE49-F238E27FC236}">
                <a16:creationId xmlns:a16="http://schemas.microsoft.com/office/drawing/2014/main" id="{1E3A88E7-988D-47C0-8A7F-409F5119B7F5}"/>
              </a:ext>
            </a:extLst>
          </p:cNvPr>
          <p:cNvSpPr>
            <a:spLocks noGrp="1"/>
          </p:cNvSpPr>
          <p:nvPr>
            <p:ph type="body" sz="quarter" idx="16" hasCustomPrompt="1"/>
          </p:nvPr>
        </p:nvSpPr>
        <p:spPr bwMode="gray">
          <a:xfrm>
            <a:off x="2504899" y="4342012"/>
            <a:ext cx="1956816" cy="228600"/>
          </a:xfrm>
        </p:spPr>
        <p:txBody>
          <a:bodyPr lIns="0" tIns="0" rIns="0" bIns="0" anchor="b"/>
          <a:lstStyle>
            <a:lvl1pPr marL="0" indent="0" algn="ctr">
              <a:buNone/>
              <a:defRPr sz="1200">
                <a:solidFill>
                  <a:schemeClr val="accent4"/>
                </a:solidFill>
                <a:latin typeface="+mj-lt"/>
              </a:defRPr>
            </a:lvl1pPr>
          </a:lstStyle>
          <a:p>
            <a:pPr lvl="0"/>
            <a:r>
              <a:rPr lang="en-US" dirty="0"/>
              <a:t>Text or Name</a:t>
            </a:r>
          </a:p>
        </p:txBody>
      </p:sp>
      <p:sp>
        <p:nvSpPr>
          <p:cNvPr id="47" name="Text Placeholder 5">
            <a:extLst>
              <a:ext uri="{FF2B5EF4-FFF2-40B4-BE49-F238E27FC236}">
                <a16:creationId xmlns:a16="http://schemas.microsoft.com/office/drawing/2014/main" id="{1FBC6CF9-7E8C-4DC5-9B67-468A5F82C02E}"/>
              </a:ext>
            </a:extLst>
          </p:cNvPr>
          <p:cNvSpPr>
            <a:spLocks noGrp="1"/>
          </p:cNvSpPr>
          <p:nvPr>
            <p:ph type="body" sz="quarter" idx="17" hasCustomPrompt="1"/>
          </p:nvPr>
        </p:nvSpPr>
        <p:spPr bwMode="gray">
          <a:xfrm>
            <a:off x="4676546" y="1074738"/>
            <a:ext cx="1956816" cy="228600"/>
          </a:xfrm>
        </p:spPr>
        <p:txBody>
          <a:bodyPr lIns="0" tIns="0" rIns="0" bIns="0" anchor="t"/>
          <a:lstStyle>
            <a:lvl1pPr marL="0" indent="0" algn="ctr">
              <a:buNone/>
              <a:defRPr sz="1200">
                <a:solidFill>
                  <a:schemeClr val="accent2"/>
                </a:solidFill>
                <a:latin typeface="+mj-lt"/>
              </a:defRPr>
            </a:lvl1pPr>
          </a:lstStyle>
          <a:p>
            <a:pPr lvl="0"/>
            <a:r>
              <a:rPr lang="en-US" dirty="0"/>
              <a:t>Text or Name</a:t>
            </a:r>
          </a:p>
        </p:txBody>
      </p:sp>
      <p:sp>
        <p:nvSpPr>
          <p:cNvPr id="48" name="Text Placeholder 5">
            <a:extLst>
              <a:ext uri="{FF2B5EF4-FFF2-40B4-BE49-F238E27FC236}">
                <a16:creationId xmlns:a16="http://schemas.microsoft.com/office/drawing/2014/main" id="{2C3C7B8A-741D-49C0-B7FB-F8BF4C55FBD5}"/>
              </a:ext>
            </a:extLst>
          </p:cNvPr>
          <p:cNvSpPr>
            <a:spLocks noGrp="1"/>
          </p:cNvSpPr>
          <p:nvPr>
            <p:ph type="body" sz="quarter" idx="18" hasCustomPrompt="1"/>
          </p:nvPr>
        </p:nvSpPr>
        <p:spPr bwMode="gray">
          <a:xfrm>
            <a:off x="6848192" y="4342012"/>
            <a:ext cx="1956816" cy="228600"/>
          </a:xfrm>
        </p:spPr>
        <p:txBody>
          <a:bodyPr lIns="0" tIns="0" rIns="0" bIns="0" anchor="b"/>
          <a:lstStyle>
            <a:lvl1pPr marL="0" indent="0" algn="ctr">
              <a:buNone/>
              <a:defRPr sz="1200">
                <a:solidFill>
                  <a:schemeClr val="accent3"/>
                </a:solidFill>
                <a:latin typeface="+mj-lt"/>
              </a:defRPr>
            </a:lvl1pPr>
          </a:lstStyle>
          <a:p>
            <a:pPr lvl="0"/>
            <a:r>
              <a:rPr lang="en-US" dirty="0"/>
              <a:t>Text or Name</a:t>
            </a:r>
          </a:p>
        </p:txBody>
      </p:sp>
      <p:sp>
        <p:nvSpPr>
          <p:cNvPr id="19" name="Text Placeholder 4">
            <a:extLst>
              <a:ext uri="{FF2B5EF4-FFF2-40B4-BE49-F238E27FC236}">
                <a16:creationId xmlns:a16="http://schemas.microsoft.com/office/drawing/2014/main" id="{B12C8930-4036-4586-BFA3-861A9E0E2D94}"/>
              </a:ext>
            </a:extLst>
          </p:cNvPr>
          <p:cNvSpPr>
            <a:spLocks noGrp="1"/>
          </p:cNvSpPr>
          <p:nvPr>
            <p:ph type="body" sz="quarter" idx="22" hasCustomPrompt="1"/>
          </p:nvPr>
        </p:nvSpPr>
        <p:spPr>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398417180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3 column">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6080096"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3200386" y="1074738"/>
            <a:ext cx="2724912"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2724912" cy="539496"/>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3200386" y="1074738"/>
            <a:ext cx="2724912" cy="539496"/>
          </a:xfrm>
        </p:spPr>
        <p:txBody>
          <a:bodyPr lIns="91440" tIns="45720" rIns="91440" bIns="45720" anchor="ctr"/>
          <a:lstStyle>
            <a:lvl1pPr marL="0" indent="0" algn="l">
              <a:buNone/>
              <a:defRPr sz="1200">
                <a:solidFill>
                  <a:schemeClr val="accent4"/>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6080096" y="1074738"/>
            <a:ext cx="2724912" cy="539496"/>
          </a:xfrm>
        </p:spPr>
        <p:txBody>
          <a:bodyPr lIns="91440" tIns="45720" rIns="91440" bIns="45720" anchor="ctr"/>
          <a:lstStyle>
            <a:lvl1pPr marL="0" indent="0" algn="l">
              <a:buNone/>
              <a:defRPr sz="1200">
                <a:solidFill>
                  <a:schemeClr val="accent2"/>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2724912"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3200386" y="1723292"/>
            <a:ext cx="2724912"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31" name="Text Placeholder 5">
            <a:extLst>
              <a:ext uri="{FF2B5EF4-FFF2-40B4-BE49-F238E27FC236}">
                <a16:creationId xmlns:a16="http://schemas.microsoft.com/office/drawing/2014/main" id="{A4016478-8F60-49D5-810D-2850AB8FF90C}"/>
              </a:ext>
            </a:extLst>
          </p:cNvPr>
          <p:cNvSpPr>
            <a:spLocks noGrp="1"/>
          </p:cNvSpPr>
          <p:nvPr>
            <p:ph type="body" sz="quarter" idx="28" hasCustomPrompt="1"/>
          </p:nvPr>
        </p:nvSpPr>
        <p:spPr bwMode="gray">
          <a:xfrm>
            <a:off x="6080096" y="1723292"/>
            <a:ext cx="2724912" cy="2851104"/>
          </a:xfrm>
        </p:spPr>
        <p:txBody>
          <a:bodyPr lIns="91440" tIns="45720" rIns="91440" bIns="45720" anchor="t"/>
          <a:lstStyle>
            <a:lvl1pPr marL="0" indent="0" algn="l">
              <a:buNone/>
              <a:defRPr sz="1100">
                <a:latin typeface="+mn-lt"/>
              </a:defRPr>
            </a:lvl1pPr>
          </a:lstStyle>
          <a:p>
            <a:pPr lvl="0"/>
            <a:r>
              <a:rPr lang="en-US" dirty="0"/>
              <a:t>Text</a:t>
            </a:r>
          </a:p>
        </p:txBody>
      </p:sp>
    </p:spTree>
    <p:extLst>
      <p:ext uri="{BB962C8B-B14F-4D97-AF65-F5344CB8AC3E}">
        <p14:creationId xmlns:p14="http://schemas.microsoft.com/office/powerpoint/2010/main" val="14647457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CB1D-5947-44F5-AE79-B722F4608754}"/>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3" name="Text Placeholder 4">
            <a:extLst>
              <a:ext uri="{FF2B5EF4-FFF2-40B4-BE49-F238E27FC236}">
                <a16:creationId xmlns:a16="http://schemas.microsoft.com/office/drawing/2014/main" id="{0B5D53C6-A782-4970-ADF1-3F0A38B4951D}"/>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112329574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with 4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2472130"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4623585"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gray">
          <a:xfrm>
            <a:off x="6775040" y="1074738"/>
            <a:ext cx="2029968"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2029968" cy="539496"/>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472130" y="1074738"/>
            <a:ext cx="2029968" cy="539496"/>
          </a:xfrm>
        </p:spPr>
        <p:txBody>
          <a:bodyPr lIns="91440" tIns="45720" rIns="91440" bIns="45720" anchor="ctr"/>
          <a:lstStyle>
            <a:lvl1pPr marL="0" indent="0" algn="l">
              <a:buNone/>
              <a:defRPr sz="1200">
                <a:solidFill>
                  <a:schemeClr val="accent4"/>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4623585" y="1074738"/>
            <a:ext cx="2029968" cy="539496"/>
          </a:xfrm>
        </p:spPr>
        <p:txBody>
          <a:bodyPr lIns="91440" tIns="45720" rIns="91440" bIns="45720" anchor="ctr"/>
          <a:lstStyle>
            <a:lvl1pPr marL="0" indent="0" algn="l">
              <a:buNone/>
              <a:defRPr sz="1200">
                <a:solidFill>
                  <a:schemeClr val="accent2"/>
                </a:solidFill>
                <a:latin typeface="+mj-lt"/>
              </a:defRPr>
            </a:lvl1pPr>
          </a:lstStyle>
          <a:p>
            <a:pPr lvl="0"/>
            <a:r>
              <a:rPr lang="en-US" dirty="0"/>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6775040" y="1074738"/>
            <a:ext cx="2029968" cy="539496"/>
          </a:xfrm>
        </p:spPr>
        <p:txBody>
          <a:bodyPr lIns="91440" tIns="45720" rIns="91440" bIns="45720" anchor="ctr"/>
          <a:lstStyle>
            <a:lvl1pPr marL="0" indent="0" algn="l">
              <a:buNone/>
              <a:defRPr sz="1200">
                <a:solidFill>
                  <a:schemeClr val="accent3"/>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2029968"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2472130" y="1723292"/>
            <a:ext cx="2029968"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gray">
          <a:xfrm>
            <a:off x="4623585" y="1723292"/>
            <a:ext cx="2029968"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18" name="Text Placeholder 5">
            <a:extLst>
              <a:ext uri="{FF2B5EF4-FFF2-40B4-BE49-F238E27FC236}">
                <a16:creationId xmlns:a16="http://schemas.microsoft.com/office/drawing/2014/main" id="{30E329C1-D403-47DC-9799-C5143A308349}"/>
              </a:ext>
            </a:extLst>
          </p:cNvPr>
          <p:cNvSpPr>
            <a:spLocks noGrp="1"/>
          </p:cNvSpPr>
          <p:nvPr>
            <p:ph type="body" sz="quarter" idx="31" hasCustomPrompt="1"/>
          </p:nvPr>
        </p:nvSpPr>
        <p:spPr bwMode="gray">
          <a:xfrm>
            <a:off x="6775040" y="1723292"/>
            <a:ext cx="2029968" cy="2851104"/>
          </a:xfrm>
        </p:spPr>
        <p:txBody>
          <a:bodyPr lIns="91440" tIns="45720" rIns="91440" bIns="45720" anchor="t"/>
          <a:lstStyle>
            <a:lvl1pPr marL="0" indent="0" algn="l">
              <a:buNone/>
              <a:defRPr sz="1100">
                <a:latin typeface="+mn-lt"/>
              </a:defRPr>
            </a:lvl1pPr>
          </a:lstStyle>
          <a:p>
            <a:pPr lvl="0"/>
            <a:r>
              <a:rPr lang="en-US" dirty="0"/>
              <a:t>Text</a:t>
            </a:r>
          </a:p>
        </p:txBody>
      </p:sp>
    </p:spTree>
    <p:extLst>
      <p:ext uri="{BB962C8B-B14F-4D97-AF65-F5344CB8AC3E}">
        <p14:creationId xmlns:p14="http://schemas.microsoft.com/office/powerpoint/2010/main" val="3898056944"/>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5 colum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B1E5C47-290E-4DD8-AE0F-3D43227016A2}"/>
              </a:ext>
            </a:extLst>
          </p:cNvPr>
          <p:cNvSpPr/>
          <p:nvPr userDrawn="1"/>
        </p:nvSpPr>
        <p:spPr bwMode="gray">
          <a:xfrm>
            <a:off x="320675"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320675" y="1074738"/>
            <a:ext cx="1609344" cy="539496"/>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7" name="Rectangle: Rounded Corners 26">
            <a:extLst>
              <a:ext uri="{FF2B5EF4-FFF2-40B4-BE49-F238E27FC236}">
                <a16:creationId xmlns:a16="http://schemas.microsoft.com/office/drawing/2014/main" id="{DED66E28-51A1-4EDD-9DCC-EC73859E41C7}"/>
              </a:ext>
            </a:extLst>
          </p:cNvPr>
          <p:cNvSpPr/>
          <p:nvPr userDrawn="1"/>
        </p:nvSpPr>
        <p:spPr bwMode="gray">
          <a:xfrm>
            <a:off x="3758169"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22" name="Rectangle: Rounded Corners 21">
            <a:extLst>
              <a:ext uri="{FF2B5EF4-FFF2-40B4-BE49-F238E27FC236}">
                <a16:creationId xmlns:a16="http://schemas.microsoft.com/office/drawing/2014/main" id="{7984E68D-245D-427A-865A-C7013D0986B5}"/>
              </a:ext>
            </a:extLst>
          </p:cNvPr>
          <p:cNvSpPr/>
          <p:nvPr userDrawn="1"/>
        </p:nvSpPr>
        <p:spPr bwMode="gray">
          <a:xfrm>
            <a:off x="2039422"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16" name="Rectangle: Rounded Corners 15">
            <a:extLst>
              <a:ext uri="{FF2B5EF4-FFF2-40B4-BE49-F238E27FC236}">
                <a16:creationId xmlns:a16="http://schemas.microsoft.com/office/drawing/2014/main" id="{40882BC4-5797-4DD0-AB8A-F46290A4A2A0}"/>
              </a:ext>
            </a:extLst>
          </p:cNvPr>
          <p:cNvSpPr/>
          <p:nvPr userDrawn="1"/>
        </p:nvSpPr>
        <p:spPr bwMode="gray">
          <a:xfrm>
            <a:off x="7195664"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30" name="Rectangle: Rounded Corners 29">
            <a:extLst>
              <a:ext uri="{FF2B5EF4-FFF2-40B4-BE49-F238E27FC236}">
                <a16:creationId xmlns:a16="http://schemas.microsoft.com/office/drawing/2014/main" id="{89A430DB-9AC6-4124-9F1D-3E09ED198280}"/>
              </a:ext>
            </a:extLst>
          </p:cNvPr>
          <p:cNvSpPr/>
          <p:nvPr userDrawn="1"/>
        </p:nvSpPr>
        <p:spPr bwMode="gray">
          <a:xfrm>
            <a:off x="5476916" y="1074738"/>
            <a:ext cx="1609344" cy="540998"/>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039422" y="1074738"/>
            <a:ext cx="1609344" cy="539496"/>
          </a:xfrm>
        </p:spPr>
        <p:txBody>
          <a:bodyPr lIns="91440" tIns="45720" rIns="91440" bIns="45720" anchor="ctr"/>
          <a:lstStyle>
            <a:lvl1pPr marL="0" indent="0" algn="l">
              <a:buNone/>
              <a:defRPr sz="1200">
                <a:solidFill>
                  <a:schemeClr val="accent4"/>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3758169" y="1074738"/>
            <a:ext cx="1609344" cy="539496"/>
          </a:xfrm>
        </p:spPr>
        <p:txBody>
          <a:bodyPr lIns="91440" tIns="45720" rIns="91440" bIns="45720" anchor="ctr"/>
          <a:lstStyle>
            <a:lvl1pPr marL="0" indent="0" algn="l">
              <a:buNone/>
              <a:defRPr sz="1200">
                <a:solidFill>
                  <a:schemeClr val="accent2"/>
                </a:solidFill>
                <a:latin typeface="+mj-lt"/>
              </a:defRPr>
            </a:lvl1pPr>
          </a:lstStyle>
          <a:p>
            <a:pPr lvl="0"/>
            <a:r>
              <a:rPr lang="en-US" dirty="0"/>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5476916" y="1074738"/>
            <a:ext cx="1609344" cy="539496"/>
          </a:xfrm>
        </p:spPr>
        <p:txBody>
          <a:bodyPr lIns="91440" tIns="45720" rIns="91440" bIns="45720" anchor="ctr"/>
          <a:lstStyle>
            <a:lvl1pPr marL="0" indent="0" algn="l">
              <a:buNone/>
              <a:defRPr sz="1200">
                <a:solidFill>
                  <a:schemeClr val="accent3"/>
                </a:solidFill>
                <a:latin typeface="+mj-lt"/>
              </a:defRPr>
            </a:lvl1pPr>
          </a:lstStyle>
          <a:p>
            <a:pPr lvl="0"/>
            <a:r>
              <a:rPr lang="en-US" dirty="0"/>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gray">
          <a:xfrm>
            <a:off x="7195664" y="1074738"/>
            <a:ext cx="1609344" cy="539496"/>
          </a:xfrm>
        </p:spPr>
        <p:txBody>
          <a:bodyPr lIns="91440" tIns="45720" rIns="91440" bIns="45720" anchor="ctr"/>
          <a:lstStyle>
            <a:lvl1pPr marL="0" indent="0" algn="l">
              <a:buNone/>
              <a:defRPr sz="1200">
                <a:solidFill>
                  <a:schemeClr val="accent5"/>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3" name="Text Placeholder 5">
            <a:extLst>
              <a:ext uri="{FF2B5EF4-FFF2-40B4-BE49-F238E27FC236}">
                <a16:creationId xmlns:a16="http://schemas.microsoft.com/office/drawing/2014/main" id="{91329EB5-A393-461C-A77C-EDBC8F7B9F64}"/>
              </a:ext>
            </a:extLst>
          </p:cNvPr>
          <p:cNvSpPr>
            <a:spLocks noGrp="1"/>
          </p:cNvSpPr>
          <p:nvPr>
            <p:ph type="body" sz="quarter" idx="13" hasCustomPrompt="1"/>
          </p:nvPr>
        </p:nvSpPr>
        <p:spPr bwMode="gray">
          <a:xfrm>
            <a:off x="320675"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29" name="Text Placeholder 5">
            <a:extLst>
              <a:ext uri="{FF2B5EF4-FFF2-40B4-BE49-F238E27FC236}">
                <a16:creationId xmlns:a16="http://schemas.microsoft.com/office/drawing/2014/main" id="{88337F3F-158A-4DE6-829A-FDD67407C6F1}"/>
              </a:ext>
            </a:extLst>
          </p:cNvPr>
          <p:cNvSpPr>
            <a:spLocks noGrp="1"/>
          </p:cNvSpPr>
          <p:nvPr>
            <p:ph type="body" sz="quarter" idx="26" hasCustomPrompt="1"/>
          </p:nvPr>
        </p:nvSpPr>
        <p:spPr bwMode="gray">
          <a:xfrm>
            <a:off x="2039422"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14" name="Text Placeholder 5">
            <a:extLst>
              <a:ext uri="{FF2B5EF4-FFF2-40B4-BE49-F238E27FC236}">
                <a16:creationId xmlns:a16="http://schemas.microsoft.com/office/drawing/2014/main" id="{FAB5558D-85E7-455F-8197-2348C0C6BDA7}"/>
              </a:ext>
            </a:extLst>
          </p:cNvPr>
          <p:cNvSpPr>
            <a:spLocks noGrp="1"/>
          </p:cNvSpPr>
          <p:nvPr>
            <p:ph type="body" sz="quarter" idx="28" hasCustomPrompt="1"/>
          </p:nvPr>
        </p:nvSpPr>
        <p:spPr bwMode="gray">
          <a:xfrm>
            <a:off x="3758169"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24" name="Text Placeholder 5">
            <a:extLst>
              <a:ext uri="{FF2B5EF4-FFF2-40B4-BE49-F238E27FC236}">
                <a16:creationId xmlns:a16="http://schemas.microsoft.com/office/drawing/2014/main" id="{E55A2A1D-3F56-4503-9059-B511BC314172}"/>
              </a:ext>
            </a:extLst>
          </p:cNvPr>
          <p:cNvSpPr>
            <a:spLocks noGrp="1"/>
          </p:cNvSpPr>
          <p:nvPr>
            <p:ph type="body" sz="quarter" idx="33" hasCustomPrompt="1"/>
          </p:nvPr>
        </p:nvSpPr>
        <p:spPr bwMode="gray">
          <a:xfrm>
            <a:off x="5476916"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
        <p:nvSpPr>
          <p:cNvPr id="31" name="Text Placeholder 5">
            <a:extLst>
              <a:ext uri="{FF2B5EF4-FFF2-40B4-BE49-F238E27FC236}">
                <a16:creationId xmlns:a16="http://schemas.microsoft.com/office/drawing/2014/main" id="{2E545EB7-8306-4D99-9657-FBCB23C098F2}"/>
              </a:ext>
            </a:extLst>
          </p:cNvPr>
          <p:cNvSpPr>
            <a:spLocks noGrp="1"/>
          </p:cNvSpPr>
          <p:nvPr>
            <p:ph type="body" sz="quarter" idx="34" hasCustomPrompt="1"/>
          </p:nvPr>
        </p:nvSpPr>
        <p:spPr bwMode="gray">
          <a:xfrm>
            <a:off x="7195664" y="1723292"/>
            <a:ext cx="1609344" cy="2851104"/>
          </a:xfrm>
        </p:spPr>
        <p:txBody>
          <a:bodyPr lIns="91440" tIns="45720" rIns="91440" bIns="45720" anchor="t"/>
          <a:lstStyle>
            <a:lvl1pPr marL="0" indent="0" algn="l">
              <a:buNone/>
              <a:defRPr sz="1100">
                <a:latin typeface="+mn-lt"/>
              </a:defRPr>
            </a:lvl1pPr>
          </a:lstStyle>
          <a:p>
            <a:pPr lvl="0"/>
            <a:r>
              <a:rPr lang="en-US" dirty="0"/>
              <a:t>Text</a:t>
            </a:r>
          </a:p>
        </p:txBody>
      </p:sp>
    </p:spTree>
    <p:extLst>
      <p:ext uri="{BB962C8B-B14F-4D97-AF65-F5344CB8AC3E}">
        <p14:creationId xmlns:p14="http://schemas.microsoft.com/office/powerpoint/2010/main" val="202772181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ve pointers">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8126CDE0-1019-4C6A-A885-33A29BC441DE}"/>
              </a:ext>
            </a:extLst>
          </p:cNvPr>
          <p:cNvSpPr>
            <a:spLocks/>
          </p:cNvSpPr>
          <p:nvPr userDrawn="1"/>
        </p:nvSpPr>
        <p:spPr bwMode="gray">
          <a:xfrm>
            <a:off x="2423690" y="3544641"/>
            <a:ext cx="6381317"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43" name="Rectangle: Rounded Corners 42">
            <a:extLst>
              <a:ext uri="{FF2B5EF4-FFF2-40B4-BE49-F238E27FC236}">
                <a16:creationId xmlns:a16="http://schemas.microsoft.com/office/drawing/2014/main" id="{48DC1592-6D6A-44FC-BEE8-54ACFA33F527}"/>
              </a:ext>
            </a:extLst>
          </p:cNvPr>
          <p:cNvSpPr>
            <a:spLocks/>
          </p:cNvSpPr>
          <p:nvPr userDrawn="1"/>
        </p:nvSpPr>
        <p:spPr bwMode="gray">
          <a:xfrm>
            <a:off x="3329212" y="2890144"/>
            <a:ext cx="5475795"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2"/>
              </a:solidFill>
              <a:latin typeface="+mj-lt"/>
            </a:endParaRPr>
          </a:p>
        </p:txBody>
      </p:sp>
      <p:sp>
        <p:nvSpPr>
          <p:cNvPr id="44" name="Rectangle: Rounded Corners 43">
            <a:extLst>
              <a:ext uri="{FF2B5EF4-FFF2-40B4-BE49-F238E27FC236}">
                <a16:creationId xmlns:a16="http://schemas.microsoft.com/office/drawing/2014/main" id="{6055CC8A-A8C2-4330-804C-8514561E0CC7}"/>
              </a:ext>
            </a:extLst>
          </p:cNvPr>
          <p:cNvSpPr>
            <a:spLocks/>
          </p:cNvSpPr>
          <p:nvPr userDrawn="1"/>
        </p:nvSpPr>
        <p:spPr bwMode="gray">
          <a:xfrm>
            <a:off x="4261367" y="2235647"/>
            <a:ext cx="4543640"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3"/>
              </a:solidFill>
              <a:latin typeface="+mj-lt"/>
            </a:endParaRPr>
          </a:p>
        </p:txBody>
      </p:sp>
      <p:sp>
        <p:nvSpPr>
          <p:cNvPr id="45" name="Rectangle: Rounded Corners 44">
            <a:extLst>
              <a:ext uri="{FF2B5EF4-FFF2-40B4-BE49-F238E27FC236}">
                <a16:creationId xmlns:a16="http://schemas.microsoft.com/office/drawing/2014/main" id="{A76F0322-7273-4B4B-827B-1CFB479D1C12}"/>
              </a:ext>
            </a:extLst>
          </p:cNvPr>
          <p:cNvSpPr>
            <a:spLocks/>
          </p:cNvSpPr>
          <p:nvPr userDrawn="1"/>
        </p:nvSpPr>
        <p:spPr bwMode="gray">
          <a:xfrm>
            <a:off x="5178844" y="1581150"/>
            <a:ext cx="3626163"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5"/>
              </a:solidFill>
              <a:latin typeface="+mj-lt"/>
            </a:endParaRPr>
          </a:p>
        </p:txBody>
      </p:sp>
      <p:sp>
        <p:nvSpPr>
          <p:cNvPr id="26" name="Text Placeholder 5">
            <a:extLst>
              <a:ext uri="{FF2B5EF4-FFF2-40B4-BE49-F238E27FC236}">
                <a16:creationId xmlns:a16="http://schemas.microsoft.com/office/drawing/2014/main" id="{57EF9072-27DC-4A6B-AC6A-03E9331EFCE7}"/>
              </a:ext>
            </a:extLst>
          </p:cNvPr>
          <p:cNvSpPr>
            <a:spLocks noGrp="1"/>
          </p:cNvSpPr>
          <p:nvPr>
            <p:ph type="body" sz="quarter" idx="24" hasCustomPrompt="1"/>
          </p:nvPr>
        </p:nvSpPr>
        <p:spPr bwMode="gray">
          <a:xfrm>
            <a:off x="2423690" y="3544641"/>
            <a:ext cx="6381317" cy="372861"/>
          </a:xfrm>
        </p:spPr>
        <p:txBody>
          <a:bodyPr lIns="91440" tIns="45720" rIns="91440" bIns="45720" anchor="ctr"/>
          <a:lstStyle>
            <a:lvl1pPr marL="0" indent="0" algn="l">
              <a:buNone/>
              <a:defRPr sz="1200">
                <a:solidFill>
                  <a:schemeClr val="accent4"/>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DE29ADF8-A949-4BF8-9F98-C3A577F67A49}"/>
              </a:ext>
            </a:extLst>
          </p:cNvPr>
          <p:cNvSpPr>
            <a:spLocks noGrp="1"/>
          </p:cNvSpPr>
          <p:nvPr>
            <p:ph type="body" sz="quarter" idx="25" hasCustomPrompt="1"/>
          </p:nvPr>
        </p:nvSpPr>
        <p:spPr bwMode="gray">
          <a:xfrm>
            <a:off x="3329212" y="2890144"/>
            <a:ext cx="5475795" cy="372861"/>
          </a:xfrm>
        </p:spPr>
        <p:txBody>
          <a:bodyPr lIns="91440" tIns="45720" rIns="91440" bIns="45720" anchor="ctr"/>
          <a:lstStyle>
            <a:lvl1pPr marL="0" indent="0" algn="l">
              <a:buNone/>
              <a:defRPr sz="1200">
                <a:solidFill>
                  <a:schemeClr val="accent2"/>
                </a:solidFill>
                <a:latin typeface="+mj-lt"/>
              </a:defRPr>
            </a:lvl1pPr>
          </a:lstStyle>
          <a:p>
            <a:pPr lvl="0"/>
            <a:r>
              <a:rPr lang="en-US" dirty="0"/>
              <a:t>Title</a:t>
            </a:r>
          </a:p>
        </p:txBody>
      </p:sp>
      <p:sp>
        <p:nvSpPr>
          <p:cNvPr id="17" name="Text Placeholder 5">
            <a:extLst>
              <a:ext uri="{FF2B5EF4-FFF2-40B4-BE49-F238E27FC236}">
                <a16:creationId xmlns:a16="http://schemas.microsoft.com/office/drawing/2014/main" id="{3890DA71-057A-40D0-8945-E35FA005F45D}"/>
              </a:ext>
            </a:extLst>
          </p:cNvPr>
          <p:cNvSpPr>
            <a:spLocks noGrp="1"/>
          </p:cNvSpPr>
          <p:nvPr>
            <p:ph type="body" sz="quarter" idx="30" hasCustomPrompt="1"/>
          </p:nvPr>
        </p:nvSpPr>
        <p:spPr bwMode="gray">
          <a:xfrm>
            <a:off x="4261367" y="2235647"/>
            <a:ext cx="4543640" cy="372861"/>
          </a:xfrm>
        </p:spPr>
        <p:txBody>
          <a:bodyPr lIns="91440" tIns="45720" rIns="91440" bIns="45720" anchor="ctr"/>
          <a:lstStyle>
            <a:lvl1pPr marL="0" indent="0" algn="l">
              <a:buNone/>
              <a:defRPr sz="1200">
                <a:solidFill>
                  <a:schemeClr val="accent3"/>
                </a:solidFill>
                <a:latin typeface="+mj-lt"/>
              </a:defRPr>
            </a:lvl1pPr>
          </a:lstStyle>
          <a:p>
            <a:pPr lvl="0"/>
            <a:r>
              <a:rPr lang="en-US" dirty="0"/>
              <a:t>Title</a:t>
            </a:r>
          </a:p>
        </p:txBody>
      </p:sp>
      <p:sp>
        <p:nvSpPr>
          <p:cNvPr id="18" name="Text Placeholder 5">
            <a:extLst>
              <a:ext uri="{FF2B5EF4-FFF2-40B4-BE49-F238E27FC236}">
                <a16:creationId xmlns:a16="http://schemas.microsoft.com/office/drawing/2014/main" id="{4348901D-A737-400F-9AEA-C80A37435537}"/>
              </a:ext>
            </a:extLst>
          </p:cNvPr>
          <p:cNvSpPr>
            <a:spLocks noGrp="1"/>
          </p:cNvSpPr>
          <p:nvPr>
            <p:ph type="body" sz="quarter" idx="31" hasCustomPrompt="1"/>
          </p:nvPr>
        </p:nvSpPr>
        <p:spPr bwMode="gray">
          <a:xfrm>
            <a:off x="5178844" y="1581150"/>
            <a:ext cx="3626163" cy="372861"/>
          </a:xfrm>
        </p:spPr>
        <p:txBody>
          <a:bodyPr lIns="91440" tIns="45720" rIns="91440" bIns="45720" anchor="ctr"/>
          <a:lstStyle>
            <a:lvl1pPr marL="0" indent="0" algn="l">
              <a:buNone/>
              <a:defRPr sz="1200">
                <a:solidFill>
                  <a:schemeClr val="accent5"/>
                </a:solidFill>
                <a:latin typeface="+mj-lt"/>
              </a:defRPr>
            </a:lvl1pPr>
          </a:lstStyle>
          <a:p>
            <a:pPr lvl="0"/>
            <a:r>
              <a:rPr lang="en-US" dirty="0"/>
              <a:t>Title</a:t>
            </a:r>
          </a:p>
        </p:txBody>
      </p:sp>
      <p:sp>
        <p:nvSpPr>
          <p:cNvPr id="41" name="Rectangle: Rounded Corners 40">
            <a:extLst>
              <a:ext uri="{FF2B5EF4-FFF2-40B4-BE49-F238E27FC236}">
                <a16:creationId xmlns:a16="http://schemas.microsoft.com/office/drawing/2014/main" id="{0E24CE73-EE80-44BF-BEE2-FD200652961F}"/>
              </a:ext>
            </a:extLst>
          </p:cNvPr>
          <p:cNvSpPr>
            <a:spLocks/>
          </p:cNvSpPr>
          <p:nvPr userDrawn="1"/>
        </p:nvSpPr>
        <p:spPr bwMode="gray">
          <a:xfrm>
            <a:off x="1500412" y="4199137"/>
            <a:ext cx="7304595" cy="372861"/>
          </a:xfrm>
          <a:prstGeom prst="roundRect">
            <a:avLst/>
          </a:prstGeom>
          <a:gradFill flip="none" rotWithShape="1">
            <a:gsLst>
              <a:gs pos="0">
                <a:schemeClr val="bg1"/>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1"/>
              </a:solidFill>
              <a:latin typeface="+mj-lt"/>
            </a:endParaRPr>
          </a:p>
        </p:txBody>
      </p:sp>
      <p:sp>
        <p:nvSpPr>
          <p:cNvPr id="25" name="Text Placeholder 5">
            <a:extLst>
              <a:ext uri="{FF2B5EF4-FFF2-40B4-BE49-F238E27FC236}">
                <a16:creationId xmlns:a16="http://schemas.microsoft.com/office/drawing/2014/main" id="{8DC324A1-4EA0-4B60-8634-9BB3EA2FF481}"/>
              </a:ext>
            </a:extLst>
          </p:cNvPr>
          <p:cNvSpPr>
            <a:spLocks noGrp="1"/>
          </p:cNvSpPr>
          <p:nvPr>
            <p:ph type="body" sz="quarter" idx="23" hasCustomPrompt="1"/>
          </p:nvPr>
        </p:nvSpPr>
        <p:spPr bwMode="gray">
          <a:xfrm>
            <a:off x="1500412" y="4199137"/>
            <a:ext cx="7304595" cy="372861"/>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0" name="Oval 19">
            <a:extLst>
              <a:ext uri="{FF2B5EF4-FFF2-40B4-BE49-F238E27FC236}">
                <a16:creationId xmlns:a16="http://schemas.microsoft.com/office/drawing/2014/main" id="{A7C0A67C-066C-49DC-8DF6-DAA330603A48}"/>
              </a:ext>
            </a:extLst>
          </p:cNvPr>
          <p:cNvSpPr>
            <a:spLocks noChangeAspect="1"/>
          </p:cNvSpPr>
          <p:nvPr userDrawn="1"/>
        </p:nvSpPr>
        <p:spPr bwMode="gray">
          <a:xfrm>
            <a:off x="323850" y="3648456"/>
            <a:ext cx="923544" cy="923544"/>
          </a:xfrm>
          <a:prstGeom prst="ellipse">
            <a:avLst/>
          </a:prstGeom>
          <a:gradFill flip="none" rotWithShape="1">
            <a:gsLst>
              <a:gs pos="49000">
                <a:schemeClr val="accent1">
                  <a:alpha val="30000"/>
                </a:schemeClr>
              </a:gs>
              <a:gs pos="10000">
                <a:schemeClr val="accent1"/>
              </a:gs>
              <a:gs pos="79000">
                <a:schemeClr val="accent1">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2" name="Oval 31">
            <a:extLst>
              <a:ext uri="{FF2B5EF4-FFF2-40B4-BE49-F238E27FC236}">
                <a16:creationId xmlns:a16="http://schemas.microsoft.com/office/drawing/2014/main" id="{5A438331-C85F-48AF-A24C-E2C430632BA0}"/>
              </a:ext>
            </a:extLst>
          </p:cNvPr>
          <p:cNvSpPr>
            <a:spLocks noChangeAspect="1"/>
          </p:cNvSpPr>
          <p:nvPr userDrawn="1"/>
        </p:nvSpPr>
        <p:spPr bwMode="gray">
          <a:xfrm>
            <a:off x="3990977" y="1067595"/>
            <a:ext cx="923544" cy="923544"/>
          </a:xfrm>
          <a:prstGeom prst="ellipse">
            <a:avLst/>
          </a:prstGeom>
          <a:gradFill flip="none" rotWithShape="1">
            <a:gsLst>
              <a:gs pos="49000">
                <a:schemeClr val="accent5">
                  <a:alpha val="30000"/>
                </a:schemeClr>
              </a:gs>
              <a:gs pos="10000">
                <a:schemeClr val="accent5"/>
              </a:gs>
              <a:gs pos="79000">
                <a:schemeClr val="accent5">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3" name="Oval 32">
            <a:extLst>
              <a:ext uri="{FF2B5EF4-FFF2-40B4-BE49-F238E27FC236}">
                <a16:creationId xmlns:a16="http://schemas.microsoft.com/office/drawing/2014/main" id="{CDED2A66-82D5-4890-B5B8-CCEB31BA74E9}"/>
              </a:ext>
            </a:extLst>
          </p:cNvPr>
          <p:cNvSpPr>
            <a:spLocks noChangeAspect="1"/>
          </p:cNvSpPr>
          <p:nvPr userDrawn="1"/>
        </p:nvSpPr>
        <p:spPr bwMode="gray">
          <a:xfrm>
            <a:off x="3074196" y="1712810"/>
            <a:ext cx="923544" cy="923544"/>
          </a:xfrm>
          <a:prstGeom prst="ellipse">
            <a:avLst/>
          </a:prstGeom>
          <a:gradFill flip="none" rotWithShape="1">
            <a:gsLst>
              <a:gs pos="49000">
                <a:schemeClr val="accent3">
                  <a:alpha val="30000"/>
                </a:schemeClr>
              </a:gs>
              <a:gs pos="10000">
                <a:schemeClr val="accent3"/>
              </a:gs>
              <a:gs pos="79000">
                <a:schemeClr val="accent3">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4" name="Oval 33">
            <a:extLst>
              <a:ext uri="{FF2B5EF4-FFF2-40B4-BE49-F238E27FC236}">
                <a16:creationId xmlns:a16="http://schemas.microsoft.com/office/drawing/2014/main" id="{B05863E1-0514-4EDC-A051-23EF69D0327D}"/>
              </a:ext>
            </a:extLst>
          </p:cNvPr>
          <p:cNvSpPr>
            <a:spLocks noChangeAspect="1"/>
          </p:cNvSpPr>
          <p:nvPr userDrawn="1"/>
        </p:nvSpPr>
        <p:spPr bwMode="gray">
          <a:xfrm>
            <a:off x="2157414" y="2358025"/>
            <a:ext cx="923544" cy="923544"/>
          </a:xfrm>
          <a:prstGeom prst="ellipse">
            <a:avLst/>
          </a:prstGeom>
          <a:gradFill flip="none" rotWithShape="1">
            <a:gsLst>
              <a:gs pos="49000">
                <a:schemeClr val="accent2">
                  <a:alpha val="30000"/>
                </a:schemeClr>
              </a:gs>
              <a:gs pos="10000">
                <a:schemeClr val="accent2"/>
              </a:gs>
              <a:gs pos="79000">
                <a:schemeClr val="accent2">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5" name="Oval 34">
            <a:extLst>
              <a:ext uri="{FF2B5EF4-FFF2-40B4-BE49-F238E27FC236}">
                <a16:creationId xmlns:a16="http://schemas.microsoft.com/office/drawing/2014/main" id="{EFF42376-58D1-4153-ADFE-E0F2635F3518}"/>
              </a:ext>
            </a:extLst>
          </p:cNvPr>
          <p:cNvSpPr>
            <a:spLocks noChangeAspect="1"/>
          </p:cNvSpPr>
          <p:nvPr userDrawn="1"/>
        </p:nvSpPr>
        <p:spPr bwMode="gray">
          <a:xfrm>
            <a:off x="1240632" y="3003240"/>
            <a:ext cx="923544" cy="923544"/>
          </a:xfrm>
          <a:prstGeom prst="ellipse">
            <a:avLst/>
          </a:prstGeom>
          <a:gradFill flip="none" rotWithShape="1">
            <a:gsLst>
              <a:gs pos="49000">
                <a:schemeClr val="accent4">
                  <a:alpha val="30000"/>
                </a:schemeClr>
              </a:gs>
              <a:gs pos="10000">
                <a:schemeClr val="accent4"/>
              </a:gs>
              <a:gs pos="79000">
                <a:schemeClr val="accent4">
                  <a:alpha val="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mj-lt"/>
            </a:endParaRPr>
          </a:p>
        </p:txBody>
      </p:sp>
      <p:sp>
        <p:nvSpPr>
          <p:cNvPr id="36" name="Text Placeholder 5">
            <a:extLst>
              <a:ext uri="{FF2B5EF4-FFF2-40B4-BE49-F238E27FC236}">
                <a16:creationId xmlns:a16="http://schemas.microsoft.com/office/drawing/2014/main" id="{BA553ED2-1D0F-4A21-AC19-AD21E2B808D0}"/>
              </a:ext>
            </a:extLst>
          </p:cNvPr>
          <p:cNvSpPr>
            <a:spLocks noGrp="1"/>
          </p:cNvSpPr>
          <p:nvPr>
            <p:ph type="body" sz="quarter" idx="32" hasCustomPrompt="1"/>
          </p:nvPr>
        </p:nvSpPr>
        <p:spPr bwMode="gray">
          <a:xfrm>
            <a:off x="713487" y="3925562"/>
            <a:ext cx="144270"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1</a:t>
            </a:r>
          </a:p>
        </p:txBody>
      </p:sp>
      <p:sp>
        <p:nvSpPr>
          <p:cNvPr id="37" name="Text Placeholder 5">
            <a:extLst>
              <a:ext uri="{FF2B5EF4-FFF2-40B4-BE49-F238E27FC236}">
                <a16:creationId xmlns:a16="http://schemas.microsoft.com/office/drawing/2014/main" id="{2DF333ED-9AC6-4BF6-B310-813AD8D5D37A}"/>
              </a:ext>
            </a:extLst>
          </p:cNvPr>
          <p:cNvSpPr>
            <a:spLocks noGrp="1"/>
          </p:cNvSpPr>
          <p:nvPr>
            <p:ph type="body" sz="quarter" idx="33" hasCustomPrompt="1"/>
          </p:nvPr>
        </p:nvSpPr>
        <p:spPr bwMode="gray">
          <a:xfrm>
            <a:off x="1613373" y="324339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2</a:t>
            </a:r>
          </a:p>
        </p:txBody>
      </p:sp>
      <p:sp>
        <p:nvSpPr>
          <p:cNvPr id="38" name="Text Placeholder 5">
            <a:extLst>
              <a:ext uri="{FF2B5EF4-FFF2-40B4-BE49-F238E27FC236}">
                <a16:creationId xmlns:a16="http://schemas.microsoft.com/office/drawing/2014/main" id="{209A6F68-8C0A-41BD-AC98-FC9BDC36C3C3}"/>
              </a:ext>
            </a:extLst>
          </p:cNvPr>
          <p:cNvSpPr>
            <a:spLocks noGrp="1"/>
          </p:cNvSpPr>
          <p:nvPr>
            <p:ph type="body" sz="quarter" idx="34" hasCustomPrompt="1"/>
          </p:nvPr>
        </p:nvSpPr>
        <p:spPr bwMode="gray">
          <a:xfrm>
            <a:off x="2547051" y="2635131"/>
            <a:ext cx="168316"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3</a:t>
            </a:r>
          </a:p>
        </p:txBody>
      </p:sp>
      <p:sp>
        <p:nvSpPr>
          <p:cNvPr id="39" name="Text Placeholder 5">
            <a:extLst>
              <a:ext uri="{FF2B5EF4-FFF2-40B4-BE49-F238E27FC236}">
                <a16:creationId xmlns:a16="http://schemas.microsoft.com/office/drawing/2014/main" id="{8F393371-8C00-4B19-BB4B-D34D077027D3}"/>
              </a:ext>
            </a:extLst>
          </p:cNvPr>
          <p:cNvSpPr>
            <a:spLocks noGrp="1"/>
          </p:cNvSpPr>
          <p:nvPr>
            <p:ph type="body" sz="quarter" idx="35" hasCustomPrompt="1"/>
          </p:nvPr>
        </p:nvSpPr>
        <p:spPr bwMode="gray">
          <a:xfrm>
            <a:off x="3463833" y="1989916"/>
            <a:ext cx="173124"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4</a:t>
            </a:r>
          </a:p>
        </p:txBody>
      </p:sp>
      <p:sp>
        <p:nvSpPr>
          <p:cNvPr id="40" name="Text Placeholder 5">
            <a:extLst>
              <a:ext uri="{FF2B5EF4-FFF2-40B4-BE49-F238E27FC236}">
                <a16:creationId xmlns:a16="http://schemas.microsoft.com/office/drawing/2014/main" id="{792273FE-E1E9-4FF4-AD6F-174466E8E357}"/>
              </a:ext>
            </a:extLst>
          </p:cNvPr>
          <p:cNvSpPr>
            <a:spLocks noGrp="1"/>
          </p:cNvSpPr>
          <p:nvPr>
            <p:ph type="body" sz="quarter" idx="36" hasCustomPrompt="1"/>
          </p:nvPr>
        </p:nvSpPr>
        <p:spPr bwMode="gray">
          <a:xfrm>
            <a:off x="4380614" y="1344701"/>
            <a:ext cx="169918" cy="369332"/>
          </a:xfrm>
        </p:spPr>
        <p:txBody>
          <a:bodyPr wrap="none" lIns="0" tIns="0" rIns="0" bIns="0" anchor="ctr">
            <a:spAutoFit/>
          </a:bodyPr>
          <a:lstStyle>
            <a:lvl1pPr marL="0" indent="0" algn="l">
              <a:buNone/>
              <a:defRPr sz="2400">
                <a:solidFill>
                  <a:schemeClr val="tx1"/>
                </a:solidFill>
                <a:latin typeface="+mj-lt"/>
              </a:defRPr>
            </a:lvl1pPr>
          </a:lstStyle>
          <a:p>
            <a:pPr lvl="0"/>
            <a:r>
              <a:rPr lang="en-US" dirty="0"/>
              <a:t>5</a:t>
            </a:r>
          </a:p>
        </p:txBody>
      </p:sp>
    </p:spTree>
    <p:extLst>
      <p:ext uri="{BB962C8B-B14F-4D97-AF65-F5344CB8AC3E}">
        <p14:creationId xmlns:p14="http://schemas.microsoft.com/office/powerpoint/2010/main" val="1106926860"/>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ith 6 column">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7FAC3D9-3CB7-44BC-8BD3-ED8D16B9C396}"/>
              </a:ext>
            </a:extLst>
          </p:cNvPr>
          <p:cNvSpPr/>
          <p:nvPr userDrawn="1"/>
        </p:nvSpPr>
        <p:spPr bwMode="gray">
          <a:xfrm>
            <a:off x="320675"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29" name="Rectangle: Rounded Corners 28">
            <a:extLst>
              <a:ext uri="{FF2B5EF4-FFF2-40B4-BE49-F238E27FC236}">
                <a16:creationId xmlns:a16="http://schemas.microsoft.com/office/drawing/2014/main" id="{EB0CDC1D-F65F-4E0F-A42A-B1115FC45140}"/>
              </a:ext>
            </a:extLst>
          </p:cNvPr>
          <p:cNvSpPr/>
          <p:nvPr userDrawn="1"/>
        </p:nvSpPr>
        <p:spPr bwMode="gray">
          <a:xfrm>
            <a:off x="6061808"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30" name="Rectangle: Rounded Corners 29">
            <a:extLst>
              <a:ext uri="{FF2B5EF4-FFF2-40B4-BE49-F238E27FC236}">
                <a16:creationId xmlns:a16="http://schemas.microsoft.com/office/drawing/2014/main" id="{1550A7E0-AA27-4593-906F-628101D0865C}"/>
              </a:ext>
            </a:extLst>
          </p:cNvPr>
          <p:cNvSpPr/>
          <p:nvPr userDrawn="1"/>
        </p:nvSpPr>
        <p:spPr bwMode="gray">
          <a:xfrm>
            <a:off x="3191242" y="1074738"/>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gray">
          <a:xfrm>
            <a:off x="320675"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gray">
          <a:xfrm>
            <a:off x="3191241"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gray">
          <a:xfrm>
            <a:off x="6061808" y="1074738"/>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3191241"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061808" y="1529863"/>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7" name="Rectangle: Rounded Corners 56">
            <a:extLst>
              <a:ext uri="{FF2B5EF4-FFF2-40B4-BE49-F238E27FC236}">
                <a16:creationId xmlns:a16="http://schemas.microsoft.com/office/drawing/2014/main" id="{439D8311-5867-4392-930D-CDDC27F9CC03}"/>
              </a:ext>
            </a:extLst>
          </p:cNvPr>
          <p:cNvSpPr/>
          <p:nvPr userDrawn="1"/>
        </p:nvSpPr>
        <p:spPr bwMode="gray">
          <a:xfrm>
            <a:off x="320675"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1"/>
              </a:solidFill>
              <a:latin typeface="+mj-lt"/>
            </a:endParaRPr>
          </a:p>
        </p:txBody>
      </p:sp>
      <p:sp>
        <p:nvSpPr>
          <p:cNvPr id="58" name="Rectangle: Rounded Corners 57">
            <a:extLst>
              <a:ext uri="{FF2B5EF4-FFF2-40B4-BE49-F238E27FC236}">
                <a16:creationId xmlns:a16="http://schemas.microsoft.com/office/drawing/2014/main" id="{841A6125-46B5-4F19-95FE-773C0281ADE4}"/>
              </a:ext>
            </a:extLst>
          </p:cNvPr>
          <p:cNvSpPr/>
          <p:nvPr userDrawn="1"/>
        </p:nvSpPr>
        <p:spPr bwMode="gray">
          <a:xfrm>
            <a:off x="6061808"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accent4"/>
              </a:solidFill>
              <a:latin typeface="+mj-lt"/>
            </a:endParaRPr>
          </a:p>
        </p:txBody>
      </p:sp>
      <p:sp>
        <p:nvSpPr>
          <p:cNvPr id="59" name="Rectangle: Rounded Corners 58">
            <a:extLst>
              <a:ext uri="{FF2B5EF4-FFF2-40B4-BE49-F238E27FC236}">
                <a16:creationId xmlns:a16="http://schemas.microsoft.com/office/drawing/2014/main" id="{C1A3F742-8DE5-4547-B40F-23DB2591AE39}"/>
              </a:ext>
            </a:extLst>
          </p:cNvPr>
          <p:cNvSpPr/>
          <p:nvPr userDrawn="1"/>
        </p:nvSpPr>
        <p:spPr bwMode="gray">
          <a:xfrm>
            <a:off x="3191242" y="2863795"/>
            <a:ext cx="2743200" cy="420624"/>
          </a:xfrm>
          <a:prstGeom prst="roundRect">
            <a:avLst/>
          </a:prstGeom>
          <a:gradFill flip="none" rotWithShape="1">
            <a:gsLst>
              <a:gs pos="0">
                <a:schemeClr val="bg2"/>
              </a:gs>
              <a:gs pos="37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accent4"/>
              </a:solidFill>
              <a:latin typeface="+mj-lt"/>
            </a:endParaRPr>
          </a:p>
        </p:txBody>
      </p:sp>
      <p:sp>
        <p:nvSpPr>
          <p:cNvPr id="60" name="Text Placeholder 5">
            <a:extLst>
              <a:ext uri="{FF2B5EF4-FFF2-40B4-BE49-F238E27FC236}">
                <a16:creationId xmlns:a16="http://schemas.microsoft.com/office/drawing/2014/main" id="{E4F73AE4-3ACA-46DF-A2F8-51C9D276C6C9}"/>
              </a:ext>
            </a:extLst>
          </p:cNvPr>
          <p:cNvSpPr>
            <a:spLocks noGrp="1"/>
          </p:cNvSpPr>
          <p:nvPr>
            <p:ph type="body" sz="quarter" idx="29" hasCustomPrompt="1"/>
          </p:nvPr>
        </p:nvSpPr>
        <p:spPr bwMode="gray">
          <a:xfrm>
            <a:off x="320675"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61" name="Text Placeholder 5">
            <a:extLst>
              <a:ext uri="{FF2B5EF4-FFF2-40B4-BE49-F238E27FC236}">
                <a16:creationId xmlns:a16="http://schemas.microsoft.com/office/drawing/2014/main" id="{C9D745B1-AB1E-4086-9CC3-3D525FF05E7C}"/>
              </a:ext>
            </a:extLst>
          </p:cNvPr>
          <p:cNvSpPr>
            <a:spLocks noGrp="1"/>
          </p:cNvSpPr>
          <p:nvPr>
            <p:ph type="body" sz="quarter" idx="30" hasCustomPrompt="1"/>
          </p:nvPr>
        </p:nvSpPr>
        <p:spPr bwMode="gray">
          <a:xfrm>
            <a:off x="3191241"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62" name="Text Placeholder 5">
            <a:extLst>
              <a:ext uri="{FF2B5EF4-FFF2-40B4-BE49-F238E27FC236}">
                <a16:creationId xmlns:a16="http://schemas.microsoft.com/office/drawing/2014/main" id="{33140BFA-0167-4E3B-9ACB-DF7E0D61B0EA}"/>
              </a:ext>
            </a:extLst>
          </p:cNvPr>
          <p:cNvSpPr>
            <a:spLocks noGrp="1"/>
          </p:cNvSpPr>
          <p:nvPr>
            <p:ph type="body" sz="quarter" idx="31" hasCustomPrompt="1"/>
          </p:nvPr>
        </p:nvSpPr>
        <p:spPr bwMode="gray">
          <a:xfrm>
            <a:off x="6061808" y="2863795"/>
            <a:ext cx="2743200" cy="420624"/>
          </a:xfrm>
        </p:spPr>
        <p:txBody>
          <a:bodyPr lIns="91440" tIns="45720" rIns="91440" bIns="45720" anchor="ctr"/>
          <a:lstStyle>
            <a:lvl1pPr marL="0" indent="0" algn="l">
              <a:buNone/>
              <a:defRPr sz="1200">
                <a:solidFill>
                  <a:schemeClr val="accent1"/>
                </a:solidFill>
                <a:latin typeface="+mj-lt"/>
              </a:defRPr>
            </a:lvl1pPr>
          </a:lstStyle>
          <a:p>
            <a:pPr lvl="0"/>
            <a:r>
              <a:rPr lang="en-US" dirty="0"/>
              <a:t>Title</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320675"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3191241"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gray">
          <a:xfrm>
            <a:off x="6061808" y="3310128"/>
            <a:ext cx="2743200" cy="1261872"/>
          </a:xfrm>
        </p:spPr>
        <p:txBody>
          <a:bodyPr lIns="91440" tIns="45720" rIns="91440" bIns="45720" anchor="t"/>
          <a:lstStyle>
            <a:lvl1pPr marL="182880" indent="-182880" algn="l">
              <a:buFont typeface="Arial" panose="020B0604020202020204" pitchFamily="34" charset="0"/>
              <a:buChar char="•"/>
              <a:defRPr sz="1100">
                <a:latin typeface="+mn-lt"/>
              </a:defRPr>
            </a:lvl1pPr>
          </a:lstStyle>
          <a:p>
            <a:pPr lvl="0"/>
            <a:r>
              <a:rPr lang="en-US" dirty="0"/>
              <a:t>Text</a:t>
            </a:r>
          </a:p>
        </p:txBody>
      </p:sp>
    </p:spTree>
    <p:extLst>
      <p:ext uri="{BB962C8B-B14F-4D97-AF65-F5344CB8AC3E}">
        <p14:creationId xmlns:p14="http://schemas.microsoft.com/office/powerpoint/2010/main" val="1870465040"/>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title">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A99F561A-3D04-4AD1-B624-3E5304B57315}"/>
              </a:ext>
            </a:extLst>
          </p:cNvPr>
          <p:cNvSpPr>
            <a:spLocks noGrp="1"/>
          </p:cNvSpPr>
          <p:nvPr>
            <p:ph type="body" sz="quarter" idx="23" hasCustomPrompt="1"/>
          </p:nvPr>
        </p:nvSpPr>
        <p:spPr bwMode="gray">
          <a:xfrm>
            <a:off x="320675"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dirty="0"/>
              <a:t>Title</a:t>
            </a:r>
          </a:p>
        </p:txBody>
      </p:sp>
      <p:sp>
        <p:nvSpPr>
          <p:cNvPr id="47" name="Text Placeholder 5">
            <a:extLst>
              <a:ext uri="{FF2B5EF4-FFF2-40B4-BE49-F238E27FC236}">
                <a16:creationId xmlns:a16="http://schemas.microsoft.com/office/drawing/2014/main" id="{B8813ED6-0387-4311-86DE-6EE0C77DE451}"/>
              </a:ext>
            </a:extLst>
          </p:cNvPr>
          <p:cNvSpPr>
            <a:spLocks noGrp="1"/>
          </p:cNvSpPr>
          <p:nvPr>
            <p:ph type="body" sz="quarter" idx="24" hasCustomPrompt="1"/>
          </p:nvPr>
        </p:nvSpPr>
        <p:spPr bwMode="gray">
          <a:xfrm>
            <a:off x="3191241"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dirty="0"/>
              <a:t>Title</a:t>
            </a:r>
          </a:p>
        </p:txBody>
      </p:sp>
      <p:sp>
        <p:nvSpPr>
          <p:cNvPr id="48" name="Text Placeholder 5">
            <a:extLst>
              <a:ext uri="{FF2B5EF4-FFF2-40B4-BE49-F238E27FC236}">
                <a16:creationId xmlns:a16="http://schemas.microsoft.com/office/drawing/2014/main" id="{4B248BA4-415C-4ED3-98C5-1C2FF0B2717C}"/>
              </a:ext>
            </a:extLst>
          </p:cNvPr>
          <p:cNvSpPr>
            <a:spLocks noGrp="1"/>
          </p:cNvSpPr>
          <p:nvPr>
            <p:ph type="body" sz="quarter" idx="25" hasCustomPrompt="1"/>
          </p:nvPr>
        </p:nvSpPr>
        <p:spPr bwMode="gray">
          <a:xfrm>
            <a:off x="6061808" y="1074738"/>
            <a:ext cx="2743200" cy="384048"/>
          </a:xfrm>
        </p:spPr>
        <p:txBody>
          <a:bodyPr lIns="0" tIns="0" rIns="0" bIns="0" anchor="ctr" anchorCtr="0"/>
          <a:lstStyle>
            <a:lvl1pPr marL="0" indent="0" algn="l">
              <a:buNone/>
              <a:defRPr sz="1400">
                <a:solidFill>
                  <a:schemeClr val="accent1"/>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3191241"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061808" y="1600198"/>
            <a:ext cx="2743200" cy="2971800"/>
          </a:xfrm>
        </p:spPr>
        <p:txBody>
          <a:bodyPr lIns="0" tIns="0" rIns="0" bIns="0" anchor="t" anchorCtr="0"/>
          <a:lstStyle>
            <a:lvl1pPr marL="182880" indent="-182880" algn="l">
              <a:buFont typeface="Arial" panose="020B0604020202020204" pitchFamily="34" charset="0"/>
              <a:buChar char="•"/>
              <a:defRPr sz="1200">
                <a:latin typeface="+mn-lt"/>
              </a:defRPr>
            </a:lvl1pPr>
          </a:lstStyle>
          <a:p>
            <a:pPr lvl="0"/>
            <a:r>
              <a:rPr lang="en-US" dirty="0"/>
              <a:t>Text</a:t>
            </a:r>
          </a:p>
        </p:txBody>
      </p:sp>
      <p:cxnSp>
        <p:nvCxnSpPr>
          <p:cNvPr id="22" name="Straight Connector 21">
            <a:extLst>
              <a:ext uri="{FF2B5EF4-FFF2-40B4-BE49-F238E27FC236}">
                <a16:creationId xmlns:a16="http://schemas.microsoft.com/office/drawing/2014/main" id="{C965112B-F066-4167-AA5D-CEB0B5B9A4A3}"/>
              </a:ext>
            </a:extLst>
          </p:cNvPr>
          <p:cNvCxnSpPr/>
          <p:nvPr userDrawn="1"/>
        </p:nvCxnSpPr>
        <p:spPr bwMode="gray">
          <a:xfrm>
            <a:off x="320675"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D21243-3478-49BC-8C0E-62AF89B2F788}"/>
              </a:ext>
            </a:extLst>
          </p:cNvPr>
          <p:cNvCxnSpPr/>
          <p:nvPr userDrawn="1"/>
        </p:nvCxnSpPr>
        <p:spPr bwMode="gray">
          <a:xfrm>
            <a:off x="3191241"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C89826-6E78-4C61-BAD8-BA75866F53A0}"/>
              </a:ext>
            </a:extLst>
          </p:cNvPr>
          <p:cNvCxnSpPr/>
          <p:nvPr userDrawn="1"/>
        </p:nvCxnSpPr>
        <p:spPr bwMode="gray">
          <a:xfrm>
            <a:off x="6061808" y="1529492"/>
            <a:ext cx="2743199" cy="0"/>
          </a:xfrm>
          <a:prstGeom prst="line">
            <a:avLst/>
          </a:prstGeom>
          <a:ln>
            <a:gradFill flip="none" rotWithShape="1">
              <a:gsLst>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770814"/>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ey highligh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A4FA160-A88D-4C57-9737-BA9733A36AAD}"/>
              </a:ext>
            </a:extLst>
          </p:cNvPr>
          <p:cNvSpPr/>
          <p:nvPr userDrawn="1"/>
        </p:nvSpPr>
        <p:spPr bwMode="gray">
          <a:xfrm>
            <a:off x="315058" y="1074738"/>
            <a:ext cx="2148840" cy="3497262"/>
          </a:xfrm>
          <a:prstGeom prst="rect">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endParaRPr lang="en-IN" dirty="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15058" y="1074738"/>
            <a:ext cx="2146788" cy="3493008"/>
          </a:xfrm>
        </p:spPr>
        <p:txBody>
          <a:bodyPr lIns="91440" tIns="45720" rIns="91440" bIns="45720" anchor="t"/>
          <a:lstStyle>
            <a:lvl1pPr marL="0" indent="0" algn="l">
              <a:buFont typeface="Arial" panose="020B0604020202020204" pitchFamily="34" charset="0"/>
              <a:buNone/>
              <a:defRPr sz="1800">
                <a:latin typeface="+mj-lt"/>
              </a:defRPr>
            </a:lvl1pPr>
          </a:lstStyle>
          <a:p>
            <a:pPr lvl="0"/>
            <a:r>
              <a:rPr lang="en-US" dirty="0"/>
              <a:t>Title</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691245" y="1074738"/>
            <a:ext cx="6113763" cy="3493008"/>
          </a:xfrm>
        </p:spPr>
        <p:txBody>
          <a:bodyPr lIns="91440" tIns="45720" rIns="91440" bIns="45720" anchor="t"/>
          <a:lstStyle>
            <a:lvl1pPr marL="182880" indent="-182880" algn="l">
              <a:buFont typeface="Arial" panose="020B0604020202020204" pitchFamily="34" charset="0"/>
              <a:buChar char="•"/>
              <a:defRPr sz="1400">
                <a:latin typeface="+mn-lt"/>
              </a:defRPr>
            </a:lvl1pPr>
          </a:lstStyle>
          <a:p>
            <a:pPr lvl="0"/>
            <a:r>
              <a:rPr lang="en-US" dirty="0"/>
              <a:t>Text</a:t>
            </a:r>
          </a:p>
        </p:txBody>
      </p:sp>
    </p:spTree>
    <p:extLst>
      <p:ext uri="{BB962C8B-B14F-4D97-AF65-F5344CB8AC3E}">
        <p14:creationId xmlns:p14="http://schemas.microsoft.com/office/powerpoint/2010/main" val="122887092"/>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790F297-B43F-4106-820A-ECCE583544FE}"/>
              </a:ext>
            </a:extLst>
          </p:cNvPr>
          <p:cNvPicPr>
            <a:picLocks noChangeAspect="1"/>
          </p:cNvPicPr>
          <p:nvPr userDrawn="1"/>
        </p:nvPicPr>
        <p:blipFill rotWithShape="1">
          <a:blip r:embed="rId2"/>
          <a:srcRect t="35201" r="27260"/>
          <a:stretch/>
        </p:blipFill>
        <p:spPr bwMode="gray">
          <a:xfrm>
            <a:off x="3995401" y="0"/>
            <a:ext cx="5148599" cy="4586513"/>
          </a:xfrm>
          <a:prstGeom prst="rect">
            <a:avLst/>
          </a:prstGeom>
        </p:spPr>
      </p:pic>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4389120" cy="3493008"/>
          </a:xfrm>
        </p:spPr>
        <p:txBody>
          <a:bodyPr lIns="0" tIns="0" rIns="0" bIns="0" anchor="t"/>
          <a:lstStyle>
            <a:lvl1pPr marL="0" indent="0" algn="l">
              <a:buFont typeface="Arial" panose="020B0604020202020204" pitchFamily="34" charset="0"/>
              <a:buNone/>
              <a:defRPr sz="18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4853355" y="1074736"/>
            <a:ext cx="3951653" cy="3493008"/>
          </a:xfrm>
        </p:spPr>
        <p:txBody>
          <a:bodyPr lIns="0" tIns="0" rIns="0" bIns="0" anchor="t"/>
          <a:lstStyle>
            <a:lvl1pPr marL="0" indent="0" algn="r">
              <a:buFont typeface="Arial" panose="020B0604020202020204" pitchFamily="34" charset="0"/>
              <a:buNone/>
              <a:defRPr sz="1800">
                <a:latin typeface="+mn-lt"/>
              </a:defRPr>
            </a:lvl1pPr>
          </a:lstStyle>
          <a:p>
            <a:pPr lvl="0"/>
            <a:r>
              <a:rPr lang="en-US" dirty="0"/>
              <a:t>Key highlight points</a:t>
            </a:r>
          </a:p>
        </p:txBody>
      </p:sp>
    </p:spTree>
    <p:extLst>
      <p:ext uri="{BB962C8B-B14F-4D97-AF65-F5344CB8AC3E}">
        <p14:creationId xmlns:p14="http://schemas.microsoft.com/office/powerpoint/2010/main" val="23743634"/>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mple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490417"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6829904"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dirty="0"/>
              <a:t>Text</a:t>
            </a:r>
          </a:p>
        </p:txBody>
      </p:sp>
      <p:cxnSp>
        <p:nvCxnSpPr>
          <p:cNvPr id="22" name="Straight Connector 21">
            <a:extLst>
              <a:ext uri="{FF2B5EF4-FFF2-40B4-BE49-F238E27FC236}">
                <a16:creationId xmlns:a16="http://schemas.microsoft.com/office/drawing/2014/main" id="{75E64FA6-F473-4A30-B276-B4630E307355}"/>
              </a:ext>
            </a:extLst>
          </p:cNvPr>
          <p:cNvCxnSpPr/>
          <p:nvPr userDrawn="1"/>
        </p:nvCxnSpPr>
        <p:spPr bwMode="gray">
          <a:xfrm>
            <a:off x="2393098"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0BBC1D-6A56-4B4D-9FCC-B5FD2DA8FE0A}"/>
              </a:ext>
            </a:extLst>
          </p:cNvPr>
          <p:cNvCxnSpPr/>
          <p:nvPr userDrawn="1"/>
        </p:nvCxnSpPr>
        <p:spPr bwMode="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C3338C-CABF-4D14-8545-BBD18F911B01}"/>
              </a:ext>
            </a:extLst>
          </p:cNvPr>
          <p:cNvCxnSpPr/>
          <p:nvPr userDrawn="1"/>
        </p:nvCxnSpPr>
        <p:spPr bwMode="gray">
          <a:xfrm>
            <a:off x="6732583"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5656678E-EDE5-4D8F-A429-5F02485F11C7}"/>
              </a:ext>
            </a:extLst>
          </p:cNvPr>
          <p:cNvSpPr>
            <a:spLocks noGrp="1"/>
          </p:cNvSpPr>
          <p:nvPr>
            <p:ph type="body" sz="quarter" idx="30" hasCustomPrompt="1"/>
          </p:nvPr>
        </p:nvSpPr>
        <p:spPr bwMode="gray">
          <a:xfrm>
            <a:off x="4660159" y="1074738"/>
            <a:ext cx="1975104" cy="3493008"/>
          </a:xfrm>
        </p:spPr>
        <p:txBody>
          <a:bodyPr lIns="0" tIns="0" rIns="0" bIns="0" anchor="t"/>
          <a:lstStyle>
            <a:lvl1pPr marL="182880" indent="-182880" algn="l">
              <a:buFont typeface="Arial" panose="020B0604020202020204" pitchFamily="34" charset="0"/>
              <a:buChar char="•"/>
              <a:defRPr sz="1100">
                <a:latin typeface="+mn-lt"/>
              </a:defRPr>
            </a:lvl1pPr>
          </a:lstStyle>
          <a:p>
            <a:pPr lvl="0"/>
            <a:r>
              <a:rPr lang="en-US" dirty="0"/>
              <a:t>Text</a:t>
            </a:r>
          </a:p>
        </p:txBody>
      </p:sp>
    </p:spTree>
    <p:extLst>
      <p:ext uri="{BB962C8B-B14F-4D97-AF65-F5344CB8AC3E}">
        <p14:creationId xmlns:p14="http://schemas.microsoft.com/office/powerpoint/2010/main" val="3171357195"/>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F578A6-0CF5-4E17-910B-7C67E58AB278}"/>
              </a:ext>
            </a:extLst>
          </p:cNvPr>
          <p:cNvSpPr/>
          <p:nvPr userDrawn="1"/>
        </p:nvSpPr>
        <p:spPr bwMode="gray">
          <a:xfrm>
            <a:off x="332728" y="1120458"/>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3" name="Oval 22">
            <a:extLst>
              <a:ext uri="{FF2B5EF4-FFF2-40B4-BE49-F238E27FC236}">
                <a16:creationId xmlns:a16="http://schemas.microsoft.com/office/drawing/2014/main" id="{B4A69D49-88CA-4168-827B-076392BB2441}"/>
              </a:ext>
            </a:extLst>
          </p:cNvPr>
          <p:cNvSpPr/>
          <p:nvPr userDrawn="1"/>
        </p:nvSpPr>
        <p:spPr bwMode="gray">
          <a:xfrm>
            <a:off x="332728" y="2363529"/>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5" name="Oval 24">
            <a:extLst>
              <a:ext uri="{FF2B5EF4-FFF2-40B4-BE49-F238E27FC236}">
                <a16:creationId xmlns:a16="http://schemas.microsoft.com/office/drawing/2014/main" id="{6008EED8-CF13-4BA3-9ABC-B01B8D81F6D5}"/>
              </a:ext>
            </a:extLst>
          </p:cNvPr>
          <p:cNvSpPr/>
          <p:nvPr userDrawn="1"/>
        </p:nvSpPr>
        <p:spPr bwMode="gray">
          <a:xfrm>
            <a:off x="332728" y="3606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1402125" y="1074738"/>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1402125" y="2317809"/>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1402125" y="3560880"/>
            <a:ext cx="7406640" cy="1005840"/>
          </a:xfrm>
        </p:spPr>
        <p:txBody>
          <a:bodyPr lIns="0" tIns="0" rIns="0" bIns="0" anchor="ctr"/>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26" name="Text Placeholder 5">
            <a:extLst>
              <a:ext uri="{FF2B5EF4-FFF2-40B4-BE49-F238E27FC236}">
                <a16:creationId xmlns:a16="http://schemas.microsoft.com/office/drawing/2014/main" id="{F80B1E3F-4EBE-460F-9AB0-4C8CFFE5BEDE}"/>
              </a:ext>
            </a:extLst>
          </p:cNvPr>
          <p:cNvSpPr>
            <a:spLocks noGrp="1"/>
          </p:cNvSpPr>
          <p:nvPr>
            <p:ph type="body" sz="quarter" idx="35" hasCustomPrompt="1"/>
          </p:nvPr>
        </p:nvSpPr>
        <p:spPr bwMode="gray">
          <a:xfrm>
            <a:off x="704969" y="1362215"/>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1</a:t>
            </a:r>
          </a:p>
        </p:txBody>
      </p:sp>
      <p:sp>
        <p:nvSpPr>
          <p:cNvPr id="28" name="Text Placeholder 5">
            <a:extLst>
              <a:ext uri="{FF2B5EF4-FFF2-40B4-BE49-F238E27FC236}">
                <a16:creationId xmlns:a16="http://schemas.microsoft.com/office/drawing/2014/main" id="{4701CB5E-364C-4C21-BFA4-7310E2F21E11}"/>
              </a:ext>
            </a:extLst>
          </p:cNvPr>
          <p:cNvSpPr>
            <a:spLocks noGrp="1"/>
          </p:cNvSpPr>
          <p:nvPr>
            <p:ph type="body" sz="quarter" idx="36" hasCustomPrompt="1"/>
          </p:nvPr>
        </p:nvSpPr>
        <p:spPr bwMode="gray">
          <a:xfrm>
            <a:off x="691343" y="2605286"/>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2</a:t>
            </a:r>
          </a:p>
        </p:txBody>
      </p:sp>
      <p:sp>
        <p:nvSpPr>
          <p:cNvPr id="31" name="Text Placeholder 5">
            <a:extLst>
              <a:ext uri="{FF2B5EF4-FFF2-40B4-BE49-F238E27FC236}">
                <a16:creationId xmlns:a16="http://schemas.microsoft.com/office/drawing/2014/main" id="{5661BFBD-5CAA-4C36-A3D0-3A86A9BCFCD5}"/>
              </a:ext>
            </a:extLst>
          </p:cNvPr>
          <p:cNvSpPr>
            <a:spLocks noGrp="1"/>
          </p:cNvSpPr>
          <p:nvPr>
            <p:ph type="body" sz="quarter" idx="37" hasCustomPrompt="1"/>
          </p:nvPr>
        </p:nvSpPr>
        <p:spPr bwMode="gray">
          <a:xfrm>
            <a:off x="691343" y="3848357"/>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3</a:t>
            </a:r>
          </a:p>
        </p:txBody>
      </p:sp>
    </p:spTree>
    <p:extLst>
      <p:ext uri="{BB962C8B-B14F-4D97-AF65-F5344CB8AC3E}">
        <p14:creationId xmlns:p14="http://schemas.microsoft.com/office/powerpoint/2010/main" val="4171810576"/>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pointer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EECA5578-48F8-48F0-B63A-6207C42776B7}"/>
              </a:ext>
            </a:extLst>
          </p:cNvPr>
          <p:cNvSpPr/>
          <p:nvPr userDrawn="1"/>
        </p:nvSpPr>
        <p:spPr bwMode="gray">
          <a:xfrm>
            <a:off x="332728" y="282057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3" name="Oval 22">
            <a:extLst>
              <a:ext uri="{FF2B5EF4-FFF2-40B4-BE49-F238E27FC236}">
                <a16:creationId xmlns:a16="http://schemas.microsoft.com/office/drawing/2014/main" id="{5A7ECD16-5800-4004-A2E1-80FD33B55E31}"/>
              </a:ext>
            </a:extLst>
          </p:cNvPr>
          <p:cNvSpPr/>
          <p:nvPr userDrawn="1"/>
        </p:nvSpPr>
        <p:spPr bwMode="gray">
          <a:xfrm>
            <a:off x="4656154" y="2820574"/>
            <a:ext cx="914400" cy="914400"/>
          </a:xfrm>
          <a:prstGeom prst="ellipse">
            <a:avLst/>
          </a:prstGeom>
          <a:gradFill flip="none" rotWithShape="1">
            <a:gsLst>
              <a:gs pos="25000">
                <a:schemeClr val="accent4">
                  <a:alpha val="0"/>
                </a:schemeClr>
              </a:gs>
              <a:gs pos="100000">
                <a:schemeClr val="accent4"/>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5" name="Oval 24">
            <a:extLst>
              <a:ext uri="{FF2B5EF4-FFF2-40B4-BE49-F238E27FC236}">
                <a16:creationId xmlns:a16="http://schemas.microsoft.com/office/drawing/2014/main" id="{E46CDADF-D8FC-4F51-804A-F053CD8807F3}"/>
              </a:ext>
            </a:extLst>
          </p:cNvPr>
          <p:cNvSpPr/>
          <p:nvPr userDrawn="1"/>
        </p:nvSpPr>
        <p:spPr bwMode="gray">
          <a:xfrm>
            <a:off x="4656154" y="969234"/>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6" name="Oval 25">
            <a:extLst>
              <a:ext uri="{FF2B5EF4-FFF2-40B4-BE49-F238E27FC236}">
                <a16:creationId xmlns:a16="http://schemas.microsoft.com/office/drawing/2014/main" id="{9077E065-72E5-4934-9A50-2319553E0BD6}"/>
              </a:ext>
            </a:extLst>
          </p:cNvPr>
          <p:cNvSpPr/>
          <p:nvPr userDrawn="1"/>
        </p:nvSpPr>
        <p:spPr bwMode="gray">
          <a:xfrm>
            <a:off x="332728" y="969234"/>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1349373"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5692529" y="1162658"/>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1349373"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5692529" y="3014000"/>
            <a:ext cx="3108960" cy="155448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28" name="Text Placeholder 5">
            <a:extLst>
              <a:ext uri="{FF2B5EF4-FFF2-40B4-BE49-F238E27FC236}">
                <a16:creationId xmlns:a16="http://schemas.microsoft.com/office/drawing/2014/main" id="{7D219C71-7DFD-48A6-947F-3615F84EA79D}"/>
              </a:ext>
            </a:extLst>
          </p:cNvPr>
          <p:cNvSpPr>
            <a:spLocks noGrp="1"/>
          </p:cNvSpPr>
          <p:nvPr>
            <p:ph type="body" sz="quarter" idx="35" hasCustomPrompt="1"/>
          </p:nvPr>
        </p:nvSpPr>
        <p:spPr bwMode="gray">
          <a:xfrm>
            <a:off x="704969" y="1210991"/>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1</a:t>
            </a:r>
          </a:p>
        </p:txBody>
      </p:sp>
      <p:sp>
        <p:nvSpPr>
          <p:cNvPr id="31" name="Text Placeholder 5">
            <a:extLst>
              <a:ext uri="{FF2B5EF4-FFF2-40B4-BE49-F238E27FC236}">
                <a16:creationId xmlns:a16="http://schemas.microsoft.com/office/drawing/2014/main" id="{AFEC8A96-BE1D-46F4-B8D3-623534550827}"/>
              </a:ext>
            </a:extLst>
          </p:cNvPr>
          <p:cNvSpPr>
            <a:spLocks noGrp="1"/>
          </p:cNvSpPr>
          <p:nvPr>
            <p:ph type="body" sz="quarter" idx="36" hasCustomPrompt="1"/>
          </p:nvPr>
        </p:nvSpPr>
        <p:spPr bwMode="gray">
          <a:xfrm>
            <a:off x="691343" y="306233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2</a:t>
            </a:r>
          </a:p>
        </p:txBody>
      </p:sp>
      <p:sp>
        <p:nvSpPr>
          <p:cNvPr id="32" name="Text Placeholder 5">
            <a:extLst>
              <a:ext uri="{FF2B5EF4-FFF2-40B4-BE49-F238E27FC236}">
                <a16:creationId xmlns:a16="http://schemas.microsoft.com/office/drawing/2014/main" id="{AD18C644-4CF1-429A-9B90-F7ED19A34A93}"/>
              </a:ext>
            </a:extLst>
          </p:cNvPr>
          <p:cNvSpPr>
            <a:spLocks noGrp="1"/>
          </p:cNvSpPr>
          <p:nvPr>
            <p:ph type="body" sz="quarter" idx="37" hasCustomPrompt="1"/>
          </p:nvPr>
        </p:nvSpPr>
        <p:spPr bwMode="gray">
          <a:xfrm>
            <a:off x="5014769" y="1210991"/>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3</a:t>
            </a:r>
          </a:p>
        </p:txBody>
      </p:sp>
      <p:sp>
        <p:nvSpPr>
          <p:cNvPr id="33" name="Text Placeholder 5">
            <a:extLst>
              <a:ext uri="{FF2B5EF4-FFF2-40B4-BE49-F238E27FC236}">
                <a16:creationId xmlns:a16="http://schemas.microsoft.com/office/drawing/2014/main" id="{77BF248C-7C12-48A0-9663-31D29549B2F1}"/>
              </a:ext>
            </a:extLst>
          </p:cNvPr>
          <p:cNvSpPr>
            <a:spLocks noGrp="1"/>
          </p:cNvSpPr>
          <p:nvPr>
            <p:ph type="body" sz="quarter" idx="38" hasCustomPrompt="1"/>
          </p:nvPr>
        </p:nvSpPr>
        <p:spPr bwMode="gray">
          <a:xfrm>
            <a:off x="5012365" y="3062331"/>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4</a:t>
            </a:r>
          </a:p>
        </p:txBody>
      </p:sp>
    </p:spTree>
    <p:extLst>
      <p:ext uri="{BB962C8B-B14F-4D97-AF65-F5344CB8AC3E}">
        <p14:creationId xmlns:p14="http://schemas.microsoft.com/office/powerpoint/2010/main" val="18134476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AFA1E1-38FF-458A-B56C-F0B3A1211E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821A4768-2E1D-425E-AE9B-4EECBE155AF1}"/>
              </a:ext>
            </a:extLst>
          </p:cNvPr>
          <p:cNvSpPr/>
          <p:nvPr userDrawn="1"/>
        </p:nvSpPr>
        <p:spPr>
          <a:xfrm>
            <a:off x="0" y="0"/>
            <a:ext cx="9144001" cy="5143501"/>
          </a:xfrm>
          <a:prstGeom prst="rect">
            <a:avLst/>
          </a:prstGeom>
          <a:gradFill flip="none" rotWithShape="1">
            <a:gsLst>
              <a:gs pos="0">
                <a:schemeClr val="bg1">
                  <a:alpha val="73000"/>
                </a:schemeClr>
              </a:gs>
              <a:gs pos="9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58CB1D-5947-44F5-AE79-B722F4608754}"/>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3" name="Text Placeholder 4">
            <a:extLst>
              <a:ext uri="{FF2B5EF4-FFF2-40B4-BE49-F238E27FC236}">
                <a16:creationId xmlns:a16="http://schemas.microsoft.com/office/drawing/2014/main" id="{0B5D53C6-A782-4970-ADF1-3F0A38B4951D}"/>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pic>
        <p:nvPicPr>
          <p:cNvPr id="8" name="Picture 7">
            <a:extLst>
              <a:ext uri="{FF2B5EF4-FFF2-40B4-BE49-F238E27FC236}">
                <a16:creationId xmlns:a16="http://schemas.microsoft.com/office/drawing/2014/main" id="{74900ACE-AE37-452A-9A58-F966F42200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
        <p:nvSpPr>
          <p:cNvPr id="9" name="AddCustomFooter#1">
            <a:extLst>
              <a:ext uri="{FF2B5EF4-FFF2-40B4-BE49-F238E27FC236}">
                <a16:creationId xmlns:a16="http://schemas.microsoft.com/office/drawing/2014/main" id="{3E64CBE8-7986-40CD-9073-D386BA0FEE38}"/>
              </a:ext>
            </a:extLst>
          </p:cNvPr>
          <p:cNvSpPr txBox="1"/>
          <p:nvPr userDrawn="1"/>
        </p:nvSpPr>
        <p:spPr bwMode="invGray">
          <a:xfrm>
            <a:off x="4443009" y="4806619"/>
            <a:ext cx="144270"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fld id="{6971936E-DEB9-479F-A215-67E5B2252768}" type="slidenum">
              <a:rPr kumimoji="0" lang="en-US" sz="800"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t>‹#›</a:t>
            </a:fld>
            <a:endParaRPr lang="nl-NL" sz="700" baseline="0" dirty="0">
              <a:solidFill>
                <a:schemeClr val="tx1"/>
              </a:solidFill>
              <a:latin typeface="Raleway Medium" pitchFamily="2" charset="0"/>
              <a:ea typeface="Verdana" pitchFamily="34" charset="0"/>
              <a:cs typeface="Verdana" pitchFamily="34" charset="0"/>
            </a:endParaRPr>
          </a:p>
        </p:txBody>
      </p:sp>
    </p:spTree>
    <p:extLst>
      <p:ext uri="{BB962C8B-B14F-4D97-AF65-F5344CB8AC3E}">
        <p14:creationId xmlns:p14="http://schemas.microsoft.com/office/powerpoint/2010/main" val="2047765755"/>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ur pointers 2">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8B69CA36-CE59-4393-97E4-CD163469E8A7}"/>
              </a:ext>
            </a:extLst>
          </p:cNvPr>
          <p:cNvSpPr/>
          <p:nvPr userDrawn="1"/>
        </p:nvSpPr>
        <p:spPr bwMode="gray">
          <a:xfrm>
            <a:off x="332728" y="1984877"/>
            <a:ext cx="779099" cy="779099"/>
          </a:xfrm>
          <a:prstGeom prst="ellipse">
            <a:avLst/>
          </a:prstGeom>
          <a:gradFill flip="none" rotWithShape="1">
            <a:gsLst>
              <a:gs pos="39800">
                <a:schemeClr val="bg1">
                  <a:alpha val="12000"/>
                </a:schemeClr>
              </a:gs>
              <a:gs pos="0">
                <a:schemeClr val="bg1"/>
              </a:gs>
              <a:gs pos="77000">
                <a:schemeClr val="accent2"/>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dirty="0">
              <a:solidFill>
                <a:schemeClr val="tx1"/>
              </a:solidFill>
              <a:latin typeface="+mj-lt"/>
            </a:endParaRPr>
          </a:p>
        </p:txBody>
      </p:sp>
      <p:sp>
        <p:nvSpPr>
          <p:cNvPr id="39" name="Oval 38">
            <a:extLst>
              <a:ext uri="{FF2B5EF4-FFF2-40B4-BE49-F238E27FC236}">
                <a16:creationId xmlns:a16="http://schemas.microsoft.com/office/drawing/2014/main" id="{99A51914-D29A-48D3-A5EB-AB68A7A3F9D9}"/>
              </a:ext>
            </a:extLst>
          </p:cNvPr>
          <p:cNvSpPr/>
          <p:nvPr userDrawn="1"/>
        </p:nvSpPr>
        <p:spPr bwMode="gray">
          <a:xfrm>
            <a:off x="332728" y="3792901"/>
            <a:ext cx="779099" cy="779099"/>
          </a:xfrm>
          <a:prstGeom prst="ellipse">
            <a:avLst/>
          </a:prstGeom>
          <a:gradFill flip="none" rotWithShape="1">
            <a:gsLst>
              <a:gs pos="39800">
                <a:schemeClr val="bg1">
                  <a:alpha val="12000"/>
                </a:schemeClr>
              </a:gs>
              <a:gs pos="0">
                <a:schemeClr val="bg1"/>
              </a:gs>
              <a:gs pos="77000">
                <a:schemeClr val="accent4"/>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dirty="0">
              <a:solidFill>
                <a:schemeClr val="tx1"/>
              </a:solidFill>
              <a:latin typeface="+mj-lt"/>
            </a:endParaRPr>
          </a:p>
        </p:txBody>
      </p:sp>
      <p:sp>
        <p:nvSpPr>
          <p:cNvPr id="40" name="Oval 39">
            <a:extLst>
              <a:ext uri="{FF2B5EF4-FFF2-40B4-BE49-F238E27FC236}">
                <a16:creationId xmlns:a16="http://schemas.microsoft.com/office/drawing/2014/main" id="{34D19F3C-CD6E-4A54-9827-D89932A9E806}"/>
              </a:ext>
            </a:extLst>
          </p:cNvPr>
          <p:cNvSpPr/>
          <p:nvPr userDrawn="1"/>
        </p:nvSpPr>
        <p:spPr bwMode="gray">
          <a:xfrm>
            <a:off x="332728" y="2888889"/>
            <a:ext cx="779099" cy="779099"/>
          </a:xfrm>
          <a:prstGeom prst="ellipse">
            <a:avLst/>
          </a:prstGeom>
          <a:gradFill flip="none" rotWithShape="1">
            <a:gsLst>
              <a:gs pos="39800">
                <a:schemeClr val="bg1">
                  <a:alpha val="12000"/>
                </a:schemeClr>
              </a:gs>
              <a:gs pos="0">
                <a:schemeClr val="bg1"/>
              </a:gs>
              <a:gs pos="77000">
                <a:schemeClr val="accent3"/>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dirty="0">
              <a:solidFill>
                <a:schemeClr val="tx1"/>
              </a:solidFill>
              <a:latin typeface="+mj-lt"/>
            </a:endParaRP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2" name="Oval 21">
            <a:extLst>
              <a:ext uri="{FF2B5EF4-FFF2-40B4-BE49-F238E27FC236}">
                <a16:creationId xmlns:a16="http://schemas.microsoft.com/office/drawing/2014/main" id="{77C88163-9478-4FC6-9CAA-991EE3808E7B}"/>
              </a:ext>
            </a:extLst>
          </p:cNvPr>
          <p:cNvSpPr/>
          <p:nvPr userDrawn="1"/>
        </p:nvSpPr>
        <p:spPr bwMode="gray">
          <a:xfrm>
            <a:off x="332728" y="1077802"/>
            <a:ext cx="779099" cy="779099"/>
          </a:xfrm>
          <a:prstGeom prst="ellipse">
            <a:avLst/>
          </a:prstGeom>
          <a:gradFill flip="none" rotWithShape="1">
            <a:gsLst>
              <a:gs pos="40000">
                <a:schemeClr val="bg1">
                  <a:alpha val="12000"/>
                </a:schemeClr>
              </a:gs>
              <a:gs pos="0">
                <a:schemeClr val="bg1"/>
              </a:gs>
              <a:gs pos="77000">
                <a:schemeClr val="accent1"/>
              </a:gs>
            </a:gsLst>
            <a:path path="circle">
              <a:fillToRect l="50000" t="50000" r="50000" b="50000"/>
            </a:path>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algn="ctr"/>
            <a:endParaRPr lang="en-US" sz="2800" dirty="0">
              <a:solidFill>
                <a:schemeClr val="tx1"/>
              </a:solidFill>
              <a:latin typeface="+mj-lt"/>
            </a:endParaRPr>
          </a:p>
        </p:txBody>
      </p:sp>
      <p:sp>
        <p:nvSpPr>
          <p:cNvPr id="28" name="Text Placeholder 5">
            <a:extLst>
              <a:ext uri="{FF2B5EF4-FFF2-40B4-BE49-F238E27FC236}">
                <a16:creationId xmlns:a16="http://schemas.microsoft.com/office/drawing/2014/main" id="{15D7A6A0-17BF-4668-B1DB-1152BB7616D4}"/>
              </a:ext>
            </a:extLst>
          </p:cNvPr>
          <p:cNvSpPr>
            <a:spLocks noGrp="1"/>
          </p:cNvSpPr>
          <p:nvPr>
            <p:ph type="body" sz="quarter" idx="35" hasCustomPrompt="1"/>
          </p:nvPr>
        </p:nvSpPr>
        <p:spPr bwMode="gray">
          <a:xfrm>
            <a:off x="637318" y="1251908"/>
            <a:ext cx="169918"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1</a:t>
            </a:r>
          </a:p>
        </p:txBody>
      </p:sp>
      <p:sp>
        <p:nvSpPr>
          <p:cNvPr id="31" name="Text Placeholder 5">
            <a:extLst>
              <a:ext uri="{FF2B5EF4-FFF2-40B4-BE49-F238E27FC236}">
                <a16:creationId xmlns:a16="http://schemas.microsoft.com/office/drawing/2014/main" id="{DEC47592-CDD0-4868-BD9F-72EDB7CC8322}"/>
              </a:ext>
            </a:extLst>
          </p:cNvPr>
          <p:cNvSpPr>
            <a:spLocks noGrp="1"/>
          </p:cNvSpPr>
          <p:nvPr>
            <p:ph type="body" sz="quarter" idx="36" hasCustomPrompt="1"/>
          </p:nvPr>
        </p:nvSpPr>
        <p:spPr bwMode="gray">
          <a:xfrm>
            <a:off x="623692" y="2158983"/>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2</a:t>
            </a:r>
          </a:p>
        </p:txBody>
      </p:sp>
      <p:sp>
        <p:nvSpPr>
          <p:cNvPr id="32" name="Text Placeholder 5">
            <a:extLst>
              <a:ext uri="{FF2B5EF4-FFF2-40B4-BE49-F238E27FC236}">
                <a16:creationId xmlns:a16="http://schemas.microsoft.com/office/drawing/2014/main" id="{5C7B62DC-86F4-4502-9466-F3A722AEC63E}"/>
              </a:ext>
            </a:extLst>
          </p:cNvPr>
          <p:cNvSpPr>
            <a:spLocks noGrp="1"/>
          </p:cNvSpPr>
          <p:nvPr>
            <p:ph type="body" sz="quarter" idx="37" hasCustomPrompt="1"/>
          </p:nvPr>
        </p:nvSpPr>
        <p:spPr bwMode="gray">
          <a:xfrm>
            <a:off x="623692" y="3062995"/>
            <a:ext cx="197170"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3</a:t>
            </a:r>
          </a:p>
        </p:txBody>
      </p:sp>
      <p:sp>
        <p:nvSpPr>
          <p:cNvPr id="33" name="Text Placeholder 5">
            <a:extLst>
              <a:ext uri="{FF2B5EF4-FFF2-40B4-BE49-F238E27FC236}">
                <a16:creationId xmlns:a16="http://schemas.microsoft.com/office/drawing/2014/main" id="{D27B0307-EDD1-461D-87F5-849AAABA7B18}"/>
              </a:ext>
            </a:extLst>
          </p:cNvPr>
          <p:cNvSpPr>
            <a:spLocks noGrp="1"/>
          </p:cNvSpPr>
          <p:nvPr>
            <p:ph type="body" sz="quarter" idx="38" hasCustomPrompt="1"/>
          </p:nvPr>
        </p:nvSpPr>
        <p:spPr bwMode="gray">
          <a:xfrm>
            <a:off x="621288" y="3967007"/>
            <a:ext cx="201979" cy="430887"/>
          </a:xfrm>
        </p:spPr>
        <p:txBody>
          <a:bodyPr wrap="none" lIns="0" tIns="0" rIns="0" bIns="0" anchor="ctr">
            <a:spAutoFit/>
          </a:bodyPr>
          <a:lstStyle>
            <a:lvl1pPr marL="0" indent="0" algn="ctr">
              <a:buNone/>
              <a:defRPr sz="2800">
                <a:solidFill>
                  <a:schemeClr val="tx1"/>
                </a:solidFill>
                <a:latin typeface="+mj-lt"/>
              </a:defRPr>
            </a:lvl1pPr>
          </a:lstStyle>
          <a:p>
            <a:pPr lvl="0"/>
            <a:r>
              <a:rPr lang="en-US" dirty="0"/>
              <a:t>4</a:t>
            </a:r>
          </a:p>
        </p:txBody>
      </p:sp>
      <p:sp>
        <p:nvSpPr>
          <p:cNvPr id="34" name="Text Placeholder 5">
            <a:extLst>
              <a:ext uri="{FF2B5EF4-FFF2-40B4-BE49-F238E27FC236}">
                <a16:creationId xmlns:a16="http://schemas.microsoft.com/office/drawing/2014/main" id="{1F762FAA-9C21-4066-9192-FC1DE4FEAB09}"/>
              </a:ext>
            </a:extLst>
          </p:cNvPr>
          <p:cNvSpPr>
            <a:spLocks noGrp="1"/>
          </p:cNvSpPr>
          <p:nvPr>
            <p:ph type="body" sz="quarter" idx="13" hasCustomPrompt="1"/>
          </p:nvPr>
        </p:nvSpPr>
        <p:spPr bwMode="gray">
          <a:xfrm>
            <a:off x="1266092" y="1078731"/>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dirty="0"/>
              <a:t>Text</a:t>
            </a:r>
          </a:p>
        </p:txBody>
      </p:sp>
      <p:sp>
        <p:nvSpPr>
          <p:cNvPr id="35" name="Text Placeholder 5">
            <a:extLst>
              <a:ext uri="{FF2B5EF4-FFF2-40B4-BE49-F238E27FC236}">
                <a16:creationId xmlns:a16="http://schemas.microsoft.com/office/drawing/2014/main" id="{42EFFB73-47C6-4A28-BD0B-C885575AE15C}"/>
              </a:ext>
            </a:extLst>
          </p:cNvPr>
          <p:cNvSpPr>
            <a:spLocks noGrp="1"/>
          </p:cNvSpPr>
          <p:nvPr>
            <p:ph type="body" sz="quarter" idx="39" hasCustomPrompt="1"/>
          </p:nvPr>
        </p:nvSpPr>
        <p:spPr bwMode="gray">
          <a:xfrm>
            <a:off x="1266092" y="1984074"/>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dirty="0"/>
              <a:t>Text</a:t>
            </a:r>
          </a:p>
        </p:txBody>
      </p:sp>
      <p:sp>
        <p:nvSpPr>
          <p:cNvPr id="36" name="Text Placeholder 5">
            <a:extLst>
              <a:ext uri="{FF2B5EF4-FFF2-40B4-BE49-F238E27FC236}">
                <a16:creationId xmlns:a16="http://schemas.microsoft.com/office/drawing/2014/main" id="{B03CF380-C024-4E2C-8056-0E78DD8C9318}"/>
              </a:ext>
            </a:extLst>
          </p:cNvPr>
          <p:cNvSpPr>
            <a:spLocks noGrp="1"/>
          </p:cNvSpPr>
          <p:nvPr>
            <p:ph type="body" sz="quarter" idx="40" hasCustomPrompt="1"/>
          </p:nvPr>
        </p:nvSpPr>
        <p:spPr bwMode="gray">
          <a:xfrm>
            <a:off x="1266092" y="2889417"/>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dirty="0"/>
              <a:t>Text</a:t>
            </a:r>
          </a:p>
        </p:txBody>
      </p:sp>
      <p:sp>
        <p:nvSpPr>
          <p:cNvPr id="37" name="Text Placeholder 5">
            <a:extLst>
              <a:ext uri="{FF2B5EF4-FFF2-40B4-BE49-F238E27FC236}">
                <a16:creationId xmlns:a16="http://schemas.microsoft.com/office/drawing/2014/main" id="{53462861-EF4E-4EFC-8601-5C62CE30AB66}"/>
              </a:ext>
            </a:extLst>
          </p:cNvPr>
          <p:cNvSpPr>
            <a:spLocks noGrp="1"/>
          </p:cNvSpPr>
          <p:nvPr>
            <p:ph type="body" sz="quarter" idx="41" hasCustomPrompt="1"/>
          </p:nvPr>
        </p:nvSpPr>
        <p:spPr bwMode="gray">
          <a:xfrm>
            <a:off x="1266092" y="3793830"/>
            <a:ext cx="7543800" cy="777240"/>
          </a:xfrm>
        </p:spPr>
        <p:txBody>
          <a:bodyPr lIns="0" tIns="0" rIns="0" bIns="0" anchor="ctr"/>
          <a:lstStyle>
            <a:lvl1pPr marL="0" indent="0" algn="l">
              <a:buFont typeface="Arial" panose="020B0604020202020204" pitchFamily="34" charset="0"/>
              <a:buNone/>
              <a:defRPr sz="1200">
                <a:latin typeface="+mn-lt"/>
              </a:defRPr>
            </a:lvl1pPr>
          </a:lstStyle>
          <a:p>
            <a:pPr lvl="0"/>
            <a:r>
              <a:rPr lang="en-US" dirty="0"/>
              <a:t>Text</a:t>
            </a:r>
          </a:p>
        </p:txBody>
      </p:sp>
    </p:spTree>
    <p:extLst>
      <p:ext uri="{BB962C8B-B14F-4D97-AF65-F5344CB8AC3E}">
        <p14:creationId xmlns:p14="http://schemas.microsoft.com/office/powerpoint/2010/main" val="70965113"/>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titles">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863FB3A0-AAAC-4191-B457-22FBE9D6EC4E}"/>
              </a:ext>
            </a:extLst>
          </p:cNvPr>
          <p:cNvSpPr txBox="1"/>
          <p:nvPr userDrawn="1"/>
        </p:nvSpPr>
        <p:spPr bwMode="gray">
          <a:xfrm>
            <a:off x="323851" y="1080468"/>
            <a:ext cx="4160520" cy="548640"/>
          </a:xfrm>
          <a:prstGeom prst="rect">
            <a:avLst/>
          </a:prstGeom>
          <a:gradFill flip="none" rotWithShape="1">
            <a:gsLst>
              <a:gs pos="0">
                <a:schemeClr val="accent1">
                  <a:alpha val="0"/>
                </a:schemeClr>
              </a:gs>
              <a:gs pos="100000">
                <a:schemeClr val="accent1"/>
              </a:gs>
            </a:gsLst>
            <a:lin ang="16200000" scaled="1"/>
            <a:tileRect/>
          </a:gradFill>
        </p:spPr>
        <p:txBody>
          <a:bodyPr wrap="none" lIns="0" tIns="91440" rIns="0" bIns="0" rtlCol="0" anchor="t" anchorCtr="0">
            <a:noAutofit/>
          </a:bodyPr>
          <a:lstStyle/>
          <a:p>
            <a:pPr algn="ctr"/>
            <a:endParaRPr lang="en-US" sz="1600" dirty="0">
              <a:latin typeface="+mj-lt"/>
            </a:endParaRPr>
          </a:p>
        </p:txBody>
      </p:sp>
      <p:sp>
        <p:nvSpPr>
          <p:cNvPr id="28" name="TextBox 27">
            <a:extLst>
              <a:ext uri="{FF2B5EF4-FFF2-40B4-BE49-F238E27FC236}">
                <a16:creationId xmlns:a16="http://schemas.microsoft.com/office/drawing/2014/main" id="{88644FCC-2D7D-4A92-A351-05D1EECE4B58}"/>
              </a:ext>
            </a:extLst>
          </p:cNvPr>
          <p:cNvSpPr txBox="1"/>
          <p:nvPr userDrawn="1"/>
        </p:nvSpPr>
        <p:spPr bwMode="gray">
          <a:xfrm>
            <a:off x="4644488" y="1080468"/>
            <a:ext cx="4160520" cy="548640"/>
          </a:xfrm>
          <a:prstGeom prst="rect">
            <a:avLst/>
          </a:prstGeom>
          <a:gradFill flip="none" rotWithShape="1">
            <a:gsLst>
              <a:gs pos="0">
                <a:schemeClr val="accent4">
                  <a:alpha val="0"/>
                </a:schemeClr>
              </a:gs>
              <a:gs pos="100000">
                <a:schemeClr val="accent4"/>
              </a:gs>
            </a:gsLst>
            <a:lin ang="16200000" scaled="1"/>
            <a:tileRect/>
          </a:gradFill>
        </p:spPr>
        <p:txBody>
          <a:bodyPr wrap="none" lIns="0" tIns="91440" rIns="0" bIns="0" rtlCol="0" anchor="t" anchorCtr="0">
            <a:noAutofit/>
          </a:bodyPr>
          <a:lstStyle/>
          <a:p>
            <a:pPr algn="ctr"/>
            <a:endParaRPr lang="en-US" sz="1600" dirty="0">
              <a:latin typeface="+mj-lt"/>
            </a:endParaRPr>
          </a:p>
        </p:txBody>
      </p:sp>
      <p:sp>
        <p:nvSpPr>
          <p:cNvPr id="26" name="Text Placeholder 5">
            <a:extLst>
              <a:ext uri="{FF2B5EF4-FFF2-40B4-BE49-F238E27FC236}">
                <a16:creationId xmlns:a16="http://schemas.microsoft.com/office/drawing/2014/main" id="{DED1562F-7727-42AD-B83F-B500F206D106}"/>
              </a:ext>
            </a:extLst>
          </p:cNvPr>
          <p:cNvSpPr>
            <a:spLocks noGrp="1"/>
          </p:cNvSpPr>
          <p:nvPr>
            <p:ph type="body" sz="quarter" idx="27" hasCustomPrompt="1"/>
          </p:nvPr>
        </p:nvSpPr>
        <p:spPr bwMode="gray">
          <a:xfrm>
            <a:off x="4644488"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dirty="0"/>
              <a:t>Title</a:t>
            </a:r>
          </a:p>
        </p:txBody>
      </p:sp>
      <p:sp>
        <p:nvSpPr>
          <p:cNvPr id="25" name="Text Placeholder 5">
            <a:extLst>
              <a:ext uri="{FF2B5EF4-FFF2-40B4-BE49-F238E27FC236}">
                <a16:creationId xmlns:a16="http://schemas.microsoft.com/office/drawing/2014/main" id="{1AD75614-E53F-4AA5-8BD7-EF0EB52F42D3}"/>
              </a:ext>
            </a:extLst>
          </p:cNvPr>
          <p:cNvSpPr>
            <a:spLocks noGrp="1"/>
          </p:cNvSpPr>
          <p:nvPr>
            <p:ph type="body" sz="quarter" idx="23" hasCustomPrompt="1"/>
          </p:nvPr>
        </p:nvSpPr>
        <p:spPr bwMode="gray">
          <a:xfrm>
            <a:off x="323851" y="1080468"/>
            <a:ext cx="4160520" cy="548640"/>
          </a:xfrm>
        </p:spPr>
        <p:txBody>
          <a:bodyPr lIns="91440" tIns="45720" rIns="91440" bIns="45720" anchor="ctr"/>
          <a:lstStyle>
            <a:lvl1pPr marL="0" indent="0" algn="ctr">
              <a:buNone/>
              <a:defRPr sz="1400">
                <a:solidFill>
                  <a:schemeClr val="tx1"/>
                </a:solidFill>
                <a:latin typeface="+mj-lt"/>
              </a:defRPr>
            </a:lvl1pPr>
          </a:lstStyle>
          <a:p>
            <a:pPr lvl="0"/>
            <a:r>
              <a:rPr lang="en-US" dirty="0"/>
              <a:t>Title</a:t>
            </a:r>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4644488" y="1714501"/>
            <a:ext cx="4160520" cy="2852928"/>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Tree>
    <p:extLst>
      <p:ext uri="{BB962C8B-B14F-4D97-AF65-F5344CB8AC3E}">
        <p14:creationId xmlns:p14="http://schemas.microsoft.com/office/powerpoint/2010/main" val="4144582177"/>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2" name="Oval 21">
            <a:extLst>
              <a:ext uri="{FF2B5EF4-FFF2-40B4-BE49-F238E27FC236}">
                <a16:creationId xmlns:a16="http://schemas.microsoft.com/office/drawing/2014/main" id="{492926B3-0432-465B-B08E-8EBDD7F5CD8C}"/>
              </a:ext>
            </a:extLst>
          </p:cNvPr>
          <p:cNvSpPr/>
          <p:nvPr userDrawn="1"/>
        </p:nvSpPr>
        <p:spPr bwMode="gray">
          <a:xfrm>
            <a:off x="332728" y="1074383"/>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 name="Oval 22">
            <a:extLst>
              <a:ext uri="{FF2B5EF4-FFF2-40B4-BE49-F238E27FC236}">
                <a16:creationId xmlns:a16="http://schemas.microsoft.com/office/drawing/2014/main" id="{3C01C190-F20E-4DD7-928E-DBC8A845999E}"/>
              </a:ext>
            </a:extLst>
          </p:cNvPr>
          <p:cNvSpPr/>
          <p:nvPr userDrawn="1"/>
        </p:nvSpPr>
        <p:spPr bwMode="gray">
          <a:xfrm>
            <a:off x="4659329" y="1074738"/>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mn-lt"/>
            </a:endParaRPr>
          </a:p>
        </p:txBody>
      </p:sp>
      <p:sp>
        <p:nvSpPr>
          <p:cNvPr id="25" name="Text Placeholder 5">
            <a:extLst>
              <a:ext uri="{FF2B5EF4-FFF2-40B4-BE49-F238E27FC236}">
                <a16:creationId xmlns:a16="http://schemas.microsoft.com/office/drawing/2014/main" id="{A3E71761-1385-4F8B-99E0-968B9C3EC323}"/>
              </a:ext>
            </a:extLst>
          </p:cNvPr>
          <p:cNvSpPr>
            <a:spLocks noGrp="1"/>
          </p:cNvSpPr>
          <p:nvPr>
            <p:ph type="body" sz="quarter" idx="13" hasCustomPrompt="1"/>
          </p:nvPr>
        </p:nvSpPr>
        <p:spPr bwMode="gray">
          <a:xfrm>
            <a:off x="1402129"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dirty="0"/>
              <a:t>Text</a:t>
            </a:r>
          </a:p>
        </p:txBody>
      </p:sp>
      <p:sp>
        <p:nvSpPr>
          <p:cNvPr id="26" name="Text Placeholder 5">
            <a:extLst>
              <a:ext uri="{FF2B5EF4-FFF2-40B4-BE49-F238E27FC236}">
                <a16:creationId xmlns:a16="http://schemas.microsoft.com/office/drawing/2014/main" id="{B78D1D2F-1CF6-41FD-9735-9990D3D90235}"/>
              </a:ext>
            </a:extLst>
          </p:cNvPr>
          <p:cNvSpPr>
            <a:spLocks noGrp="1"/>
          </p:cNvSpPr>
          <p:nvPr>
            <p:ph type="body" sz="quarter" idx="49" hasCustomPrompt="1"/>
          </p:nvPr>
        </p:nvSpPr>
        <p:spPr bwMode="gray">
          <a:xfrm>
            <a:off x="1402129" y="1074737"/>
            <a:ext cx="3072384" cy="507877"/>
          </a:xfrm>
        </p:spPr>
        <p:txBody>
          <a:bodyPr lIns="0" tIns="0" rIns="0" bIns="0" anchor="ctr"/>
          <a:lstStyle>
            <a:lvl1pPr marL="0" indent="0" algn="l">
              <a:buFont typeface="Arial" panose="020B0604020202020204" pitchFamily="34" charset="0"/>
              <a:buNone/>
              <a:defRPr sz="1600">
                <a:solidFill>
                  <a:schemeClr val="accent1"/>
                </a:solidFill>
                <a:latin typeface="+mj-lt"/>
              </a:defRPr>
            </a:lvl1pPr>
          </a:lstStyle>
          <a:p>
            <a:pPr lvl="0"/>
            <a:r>
              <a:rPr lang="en-US" dirty="0"/>
              <a:t>Title</a:t>
            </a:r>
          </a:p>
        </p:txBody>
      </p:sp>
      <p:sp>
        <p:nvSpPr>
          <p:cNvPr id="28" name="Text Placeholder 5">
            <a:extLst>
              <a:ext uri="{FF2B5EF4-FFF2-40B4-BE49-F238E27FC236}">
                <a16:creationId xmlns:a16="http://schemas.microsoft.com/office/drawing/2014/main" id="{05C714B7-D051-4A10-9F71-625D90671EBC}"/>
              </a:ext>
            </a:extLst>
          </p:cNvPr>
          <p:cNvSpPr>
            <a:spLocks noGrp="1"/>
          </p:cNvSpPr>
          <p:nvPr>
            <p:ph type="body" sz="quarter" idx="50" hasCustomPrompt="1"/>
          </p:nvPr>
        </p:nvSpPr>
        <p:spPr bwMode="gray">
          <a:xfrm>
            <a:off x="5731216" y="1652954"/>
            <a:ext cx="3072384" cy="2919046"/>
          </a:xfrm>
        </p:spPr>
        <p:txBody>
          <a:bodyPr lIns="0" tIns="0" rIns="0" bIns="0" anchor="t"/>
          <a:lstStyle>
            <a:lvl1pPr marL="0" indent="0" algn="l">
              <a:buFont typeface="Arial" panose="020B0604020202020204" pitchFamily="34" charset="0"/>
              <a:buNone/>
              <a:defRPr sz="1400">
                <a:latin typeface="+mn-lt"/>
              </a:defRPr>
            </a:lvl1pPr>
          </a:lstStyle>
          <a:p>
            <a:pPr lvl="0"/>
            <a:r>
              <a:rPr lang="en-US" dirty="0"/>
              <a:t>Text</a:t>
            </a:r>
          </a:p>
        </p:txBody>
      </p:sp>
      <p:sp>
        <p:nvSpPr>
          <p:cNvPr id="31" name="Text Placeholder 5">
            <a:extLst>
              <a:ext uri="{FF2B5EF4-FFF2-40B4-BE49-F238E27FC236}">
                <a16:creationId xmlns:a16="http://schemas.microsoft.com/office/drawing/2014/main" id="{4E246567-4A4A-470F-B439-18388B24BB96}"/>
              </a:ext>
            </a:extLst>
          </p:cNvPr>
          <p:cNvSpPr>
            <a:spLocks noGrp="1"/>
          </p:cNvSpPr>
          <p:nvPr>
            <p:ph type="body" sz="quarter" idx="51" hasCustomPrompt="1"/>
          </p:nvPr>
        </p:nvSpPr>
        <p:spPr bwMode="gray">
          <a:xfrm>
            <a:off x="5731216" y="1074737"/>
            <a:ext cx="3072384" cy="507877"/>
          </a:xfrm>
        </p:spPr>
        <p:txBody>
          <a:bodyPr lIns="0" tIns="0" rIns="0" bIns="0" anchor="ctr"/>
          <a:lstStyle>
            <a:lvl1pPr marL="0" indent="0" algn="l">
              <a:buFont typeface="Arial" panose="020B0604020202020204" pitchFamily="34" charset="0"/>
              <a:buNone/>
              <a:defRPr sz="1600">
                <a:solidFill>
                  <a:schemeClr val="accent2"/>
                </a:solidFill>
                <a:latin typeface="+mj-lt"/>
              </a:defRPr>
            </a:lvl1pPr>
          </a:lstStyle>
          <a:p>
            <a:pPr lvl="0"/>
            <a:r>
              <a:rPr lang="en-US" dirty="0"/>
              <a:t>Title</a:t>
            </a:r>
          </a:p>
        </p:txBody>
      </p:sp>
      <p:sp>
        <p:nvSpPr>
          <p:cNvPr id="32" name="Text Placeholder 5">
            <a:extLst>
              <a:ext uri="{FF2B5EF4-FFF2-40B4-BE49-F238E27FC236}">
                <a16:creationId xmlns:a16="http://schemas.microsoft.com/office/drawing/2014/main" id="{1431687D-F746-4CC0-A749-0A90B9472E6D}"/>
              </a:ext>
            </a:extLst>
          </p:cNvPr>
          <p:cNvSpPr>
            <a:spLocks noGrp="1"/>
          </p:cNvSpPr>
          <p:nvPr>
            <p:ph type="body" sz="quarter" idx="35" hasCustomPrompt="1"/>
          </p:nvPr>
        </p:nvSpPr>
        <p:spPr bwMode="gray">
          <a:xfrm>
            <a:off x="640047" y="1439250"/>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33" name="Text Placeholder 5">
            <a:extLst>
              <a:ext uri="{FF2B5EF4-FFF2-40B4-BE49-F238E27FC236}">
                <a16:creationId xmlns:a16="http://schemas.microsoft.com/office/drawing/2014/main" id="{20883FF7-9702-4473-8FF2-A940DC42E300}"/>
              </a:ext>
            </a:extLst>
          </p:cNvPr>
          <p:cNvSpPr>
            <a:spLocks noGrp="1"/>
          </p:cNvSpPr>
          <p:nvPr>
            <p:ph type="body" sz="quarter" idx="52" hasCustomPrompt="1"/>
          </p:nvPr>
        </p:nvSpPr>
        <p:spPr bwMode="gray">
          <a:xfrm>
            <a:off x="4966648" y="1439605"/>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Tree>
    <p:extLst>
      <p:ext uri="{BB962C8B-B14F-4D97-AF65-F5344CB8AC3E}">
        <p14:creationId xmlns:p14="http://schemas.microsoft.com/office/powerpoint/2010/main" val="2272648780"/>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x 3 Titl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2" name="Oval 21">
            <a:extLst>
              <a:ext uri="{FF2B5EF4-FFF2-40B4-BE49-F238E27FC236}">
                <a16:creationId xmlns:a16="http://schemas.microsoft.com/office/drawing/2014/main" id="{7CBA39B7-A27E-460A-A6B5-9655C6FFF37E}"/>
              </a:ext>
            </a:extLst>
          </p:cNvPr>
          <p:cNvSpPr/>
          <p:nvPr userDrawn="1"/>
        </p:nvSpPr>
        <p:spPr bwMode="gray">
          <a:xfrm>
            <a:off x="323850"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Oval 22">
            <a:extLst>
              <a:ext uri="{FF2B5EF4-FFF2-40B4-BE49-F238E27FC236}">
                <a16:creationId xmlns:a16="http://schemas.microsoft.com/office/drawing/2014/main" id="{5FC3F0C6-F095-4B53-B6C1-F06866F554AC}"/>
              </a:ext>
            </a:extLst>
          </p:cNvPr>
          <p:cNvSpPr/>
          <p:nvPr userDrawn="1"/>
        </p:nvSpPr>
        <p:spPr bwMode="gray">
          <a:xfrm>
            <a:off x="323850"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Oval 24">
            <a:extLst>
              <a:ext uri="{FF2B5EF4-FFF2-40B4-BE49-F238E27FC236}">
                <a16:creationId xmlns:a16="http://schemas.microsoft.com/office/drawing/2014/main" id="{5482D622-AAA7-4A97-BDC5-77F70D964AD9}"/>
              </a:ext>
            </a:extLst>
          </p:cNvPr>
          <p:cNvSpPr/>
          <p:nvPr userDrawn="1"/>
        </p:nvSpPr>
        <p:spPr bwMode="gray">
          <a:xfrm>
            <a:off x="323850"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Text Placeholder 5">
            <a:extLst>
              <a:ext uri="{FF2B5EF4-FFF2-40B4-BE49-F238E27FC236}">
                <a16:creationId xmlns:a16="http://schemas.microsoft.com/office/drawing/2014/main" id="{A928ED84-7A49-4862-BEAE-26655C61FF1A}"/>
              </a:ext>
            </a:extLst>
          </p:cNvPr>
          <p:cNvSpPr>
            <a:spLocks noGrp="1"/>
          </p:cNvSpPr>
          <p:nvPr>
            <p:ph type="body" sz="quarter" idx="35" hasCustomPrompt="1"/>
          </p:nvPr>
        </p:nvSpPr>
        <p:spPr bwMode="gray">
          <a:xfrm>
            <a:off x="631169"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28" name="Text Placeholder 5">
            <a:extLst>
              <a:ext uri="{FF2B5EF4-FFF2-40B4-BE49-F238E27FC236}">
                <a16:creationId xmlns:a16="http://schemas.microsoft.com/office/drawing/2014/main" id="{AD86F44B-927D-45F9-B0F8-129711914423}"/>
              </a:ext>
            </a:extLst>
          </p:cNvPr>
          <p:cNvSpPr>
            <a:spLocks noGrp="1"/>
          </p:cNvSpPr>
          <p:nvPr>
            <p:ph type="body" sz="quarter" idx="36" hasCustomPrompt="1"/>
          </p:nvPr>
        </p:nvSpPr>
        <p:spPr bwMode="gray">
          <a:xfrm>
            <a:off x="631169"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31" name="Text Placeholder 5">
            <a:extLst>
              <a:ext uri="{FF2B5EF4-FFF2-40B4-BE49-F238E27FC236}">
                <a16:creationId xmlns:a16="http://schemas.microsoft.com/office/drawing/2014/main" id="{3D4CCDE1-9A12-4E71-91A0-C086E94A12C6}"/>
              </a:ext>
            </a:extLst>
          </p:cNvPr>
          <p:cNvSpPr>
            <a:spLocks noGrp="1"/>
          </p:cNvSpPr>
          <p:nvPr>
            <p:ph type="body" sz="quarter" idx="37" hasCustomPrompt="1"/>
          </p:nvPr>
        </p:nvSpPr>
        <p:spPr bwMode="gray">
          <a:xfrm>
            <a:off x="631169"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32" name="Text Placeholder 5">
            <a:extLst>
              <a:ext uri="{FF2B5EF4-FFF2-40B4-BE49-F238E27FC236}">
                <a16:creationId xmlns:a16="http://schemas.microsoft.com/office/drawing/2014/main" id="{5CFD6443-4873-4FD2-A44B-75D2F65DFEBB}"/>
              </a:ext>
            </a:extLst>
          </p:cNvPr>
          <p:cNvSpPr>
            <a:spLocks noGrp="1"/>
          </p:cNvSpPr>
          <p:nvPr>
            <p:ph type="body" sz="quarter" idx="23" hasCustomPrompt="1"/>
          </p:nvPr>
        </p:nvSpPr>
        <p:spPr bwMode="gray">
          <a:xfrm>
            <a:off x="1380392" y="1080468"/>
            <a:ext cx="3108960" cy="457200"/>
          </a:xfrm>
        </p:spPr>
        <p:txBody>
          <a:bodyPr lIns="0" tIns="0" rIns="0" bIns="0" anchor="t"/>
          <a:lstStyle>
            <a:lvl1pPr marL="0" indent="0" algn="l">
              <a:buNone/>
              <a:defRPr sz="1600">
                <a:solidFill>
                  <a:schemeClr val="accent1"/>
                </a:solidFill>
                <a:latin typeface="+mj-lt"/>
              </a:defRPr>
            </a:lvl1pPr>
          </a:lstStyle>
          <a:p>
            <a:pPr lvl="0"/>
            <a:r>
              <a:rPr lang="en-US" dirty="0"/>
              <a:t>Title</a:t>
            </a:r>
          </a:p>
        </p:txBody>
      </p:sp>
      <p:sp>
        <p:nvSpPr>
          <p:cNvPr id="33" name="Text Placeholder 5">
            <a:extLst>
              <a:ext uri="{FF2B5EF4-FFF2-40B4-BE49-F238E27FC236}">
                <a16:creationId xmlns:a16="http://schemas.microsoft.com/office/drawing/2014/main" id="{6465BC5F-0FDA-4FAF-B829-BE36F8384D4F}"/>
              </a:ext>
            </a:extLst>
          </p:cNvPr>
          <p:cNvSpPr>
            <a:spLocks noGrp="1"/>
          </p:cNvSpPr>
          <p:nvPr>
            <p:ph type="body" sz="quarter" idx="13" hasCustomPrompt="1"/>
          </p:nvPr>
        </p:nvSpPr>
        <p:spPr bwMode="gray">
          <a:xfrm>
            <a:off x="1377216"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34" name="Text Placeholder 5">
            <a:extLst>
              <a:ext uri="{FF2B5EF4-FFF2-40B4-BE49-F238E27FC236}">
                <a16:creationId xmlns:a16="http://schemas.microsoft.com/office/drawing/2014/main" id="{72B57244-34E1-4D4E-BC3F-DA97EE6A0C7A}"/>
              </a:ext>
            </a:extLst>
          </p:cNvPr>
          <p:cNvSpPr>
            <a:spLocks noGrp="1"/>
          </p:cNvSpPr>
          <p:nvPr>
            <p:ph type="body" sz="quarter" idx="38" hasCustomPrompt="1"/>
          </p:nvPr>
        </p:nvSpPr>
        <p:spPr bwMode="gray">
          <a:xfrm>
            <a:off x="1377216"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35" name="Text Placeholder 5">
            <a:extLst>
              <a:ext uri="{FF2B5EF4-FFF2-40B4-BE49-F238E27FC236}">
                <a16:creationId xmlns:a16="http://schemas.microsoft.com/office/drawing/2014/main" id="{4A9BD519-8AC3-4B0A-A46D-CA604EED86F0}"/>
              </a:ext>
            </a:extLst>
          </p:cNvPr>
          <p:cNvSpPr>
            <a:spLocks noGrp="1"/>
          </p:cNvSpPr>
          <p:nvPr>
            <p:ph type="body" sz="quarter" idx="39" hasCustomPrompt="1"/>
          </p:nvPr>
        </p:nvSpPr>
        <p:spPr bwMode="gray">
          <a:xfrm>
            <a:off x="1377216"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36" name="Oval 35">
            <a:extLst>
              <a:ext uri="{FF2B5EF4-FFF2-40B4-BE49-F238E27FC236}">
                <a16:creationId xmlns:a16="http://schemas.microsoft.com/office/drawing/2014/main" id="{653C653F-6252-473E-B62E-C6A5150C1DFA}"/>
              </a:ext>
            </a:extLst>
          </p:cNvPr>
          <p:cNvSpPr/>
          <p:nvPr userDrawn="1"/>
        </p:nvSpPr>
        <p:spPr bwMode="gray">
          <a:xfrm>
            <a:off x="4639506" y="1472667"/>
            <a:ext cx="914400" cy="914400"/>
          </a:xfrm>
          <a:prstGeom prst="ellipse">
            <a:avLst/>
          </a:prstGeom>
          <a:gradFill flip="none" rotWithShape="1">
            <a:gsLst>
              <a:gs pos="25000">
                <a:schemeClr val="accent1">
                  <a:alpha val="0"/>
                </a:schemeClr>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7" name="Oval 36">
            <a:extLst>
              <a:ext uri="{FF2B5EF4-FFF2-40B4-BE49-F238E27FC236}">
                <a16:creationId xmlns:a16="http://schemas.microsoft.com/office/drawing/2014/main" id="{CD69C3EE-16E1-49C9-8B87-2E9502AEBCC8}"/>
              </a:ext>
            </a:extLst>
          </p:cNvPr>
          <p:cNvSpPr/>
          <p:nvPr userDrawn="1"/>
        </p:nvSpPr>
        <p:spPr bwMode="gray">
          <a:xfrm>
            <a:off x="4639506" y="2565134"/>
            <a:ext cx="914400" cy="914400"/>
          </a:xfrm>
          <a:prstGeom prst="ellipse">
            <a:avLst/>
          </a:prstGeom>
          <a:gradFill flip="none" rotWithShape="1">
            <a:gsLst>
              <a:gs pos="25000">
                <a:schemeClr val="accent2">
                  <a:alpha val="0"/>
                </a:schemeClr>
              </a:gs>
              <a:gs pos="100000">
                <a:schemeClr val="accent2"/>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Oval 37">
            <a:extLst>
              <a:ext uri="{FF2B5EF4-FFF2-40B4-BE49-F238E27FC236}">
                <a16:creationId xmlns:a16="http://schemas.microsoft.com/office/drawing/2014/main" id="{D7241A9D-9908-43FA-8421-ED87D89C5FB8}"/>
              </a:ext>
            </a:extLst>
          </p:cNvPr>
          <p:cNvSpPr/>
          <p:nvPr userDrawn="1"/>
        </p:nvSpPr>
        <p:spPr bwMode="gray">
          <a:xfrm>
            <a:off x="4639506" y="3657600"/>
            <a:ext cx="914400" cy="914400"/>
          </a:xfrm>
          <a:prstGeom prst="ellipse">
            <a:avLst/>
          </a:prstGeom>
          <a:gradFill flip="none" rotWithShape="1">
            <a:gsLst>
              <a:gs pos="25000">
                <a:schemeClr val="accent3">
                  <a:alpha val="0"/>
                </a:schemeClr>
              </a:gs>
              <a:gs pos="100000">
                <a:schemeClr val="accent3"/>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9" name="Text Placeholder 5">
            <a:extLst>
              <a:ext uri="{FF2B5EF4-FFF2-40B4-BE49-F238E27FC236}">
                <a16:creationId xmlns:a16="http://schemas.microsoft.com/office/drawing/2014/main" id="{097B0B3E-3C6C-4A63-86FE-2CD17083A07D}"/>
              </a:ext>
            </a:extLst>
          </p:cNvPr>
          <p:cNvSpPr>
            <a:spLocks noGrp="1"/>
          </p:cNvSpPr>
          <p:nvPr>
            <p:ph type="body" sz="quarter" idx="40" hasCustomPrompt="1"/>
          </p:nvPr>
        </p:nvSpPr>
        <p:spPr bwMode="gray">
          <a:xfrm>
            <a:off x="4946825" y="1837534"/>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40" name="Text Placeholder 5">
            <a:extLst>
              <a:ext uri="{FF2B5EF4-FFF2-40B4-BE49-F238E27FC236}">
                <a16:creationId xmlns:a16="http://schemas.microsoft.com/office/drawing/2014/main" id="{B401FB5F-38F7-49F3-9FC5-121C5D58D572}"/>
              </a:ext>
            </a:extLst>
          </p:cNvPr>
          <p:cNvSpPr>
            <a:spLocks noGrp="1"/>
          </p:cNvSpPr>
          <p:nvPr>
            <p:ph type="body" sz="quarter" idx="41" hasCustomPrompt="1"/>
          </p:nvPr>
        </p:nvSpPr>
        <p:spPr bwMode="gray">
          <a:xfrm>
            <a:off x="4946825" y="2930001"/>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41" name="Text Placeholder 5">
            <a:extLst>
              <a:ext uri="{FF2B5EF4-FFF2-40B4-BE49-F238E27FC236}">
                <a16:creationId xmlns:a16="http://schemas.microsoft.com/office/drawing/2014/main" id="{2A463556-916F-4946-B18E-76F98E8B7407}"/>
              </a:ext>
            </a:extLst>
          </p:cNvPr>
          <p:cNvSpPr>
            <a:spLocks noGrp="1"/>
          </p:cNvSpPr>
          <p:nvPr>
            <p:ph type="body" sz="quarter" idx="42" hasCustomPrompt="1"/>
          </p:nvPr>
        </p:nvSpPr>
        <p:spPr bwMode="gray">
          <a:xfrm>
            <a:off x="4946825" y="4022467"/>
            <a:ext cx="299762" cy="184666"/>
          </a:xfrm>
        </p:spPr>
        <p:txBody>
          <a:bodyPr wrap="none" lIns="0" tIns="0" rIns="0" bIns="0" anchor="ctr">
            <a:spAutoFit/>
          </a:bodyPr>
          <a:lstStyle>
            <a:lvl1pPr marL="0" indent="0" algn="ctr">
              <a:buNone/>
              <a:defRPr sz="1200">
                <a:solidFill>
                  <a:schemeClr val="tx1"/>
                </a:solidFill>
                <a:latin typeface="+mn-lt"/>
              </a:defRPr>
            </a:lvl1pPr>
          </a:lstStyle>
          <a:p>
            <a:pPr lvl="0"/>
            <a:r>
              <a:rPr lang="en-US" dirty="0"/>
              <a:t>Icon</a:t>
            </a:r>
          </a:p>
        </p:txBody>
      </p:sp>
      <p:sp>
        <p:nvSpPr>
          <p:cNvPr id="42" name="Text Placeholder 5">
            <a:extLst>
              <a:ext uri="{FF2B5EF4-FFF2-40B4-BE49-F238E27FC236}">
                <a16:creationId xmlns:a16="http://schemas.microsoft.com/office/drawing/2014/main" id="{7550C26B-0501-4388-9887-63FDE0D22CF5}"/>
              </a:ext>
            </a:extLst>
          </p:cNvPr>
          <p:cNvSpPr>
            <a:spLocks noGrp="1"/>
          </p:cNvSpPr>
          <p:nvPr>
            <p:ph type="body" sz="quarter" idx="43" hasCustomPrompt="1"/>
          </p:nvPr>
        </p:nvSpPr>
        <p:spPr bwMode="gray">
          <a:xfrm>
            <a:off x="5696048" y="1080468"/>
            <a:ext cx="3108960" cy="457200"/>
          </a:xfrm>
        </p:spPr>
        <p:txBody>
          <a:bodyPr lIns="0" tIns="0" rIns="0" bIns="0" anchor="t"/>
          <a:lstStyle>
            <a:lvl1pPr marL="0" indent="0" algn="l">
              <a:buNone/>
              <a:defRPr sz="1600">
                <a:solidFill>
                  <a:schemeClr val="accent4"/>
                </a:solidFill>
                <a:latin typeface="+mj-lt"/>
              </a:defRPr>
            </a:lvl1pPr>
          </a:lstStyle>
          <a:p>
            <a:pPr lvl="0"/>
            <a:r>
              <a:rPr lang="en-US" dirty="0"/>
              <a:t>Title</a:t>
            </a:r>
          </a:p>
        </p:txBody>
      </p:sp>
      <p:sp>
        <p:nvSpPr>
          <p:cNvPr id="43" name="Text Placeholder 5">
            <a:extLst>
              <a:ext uri="{FF2B5EF4-FFF2-40B4-BE49-F238E27FC236}">
                <a16:creationId xmlns:a16="http://schemas.microsoft.com/office/drawing/2014/main" id="{0521E56C-E85D-4D25-AEEA-02E586184A73}"/>
              </a:ext>
            </a:extLst>
          </p:cNvPr>
          <p:cNvSpPr>
            <a:spLocks noGrp="1"/>
          </p:cNvSpPr>
          <p:nvPr>
            <p:ph type="body" sz="quarter" idx="44" hasCustomPrompt="1"/>
          </p:nvPr>
        </p:nvSpPr>
        <p:spPr bwMode="gray">
          <a:xfrm>
            <a:off x="5692872" y="1617784"/>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44" name="Text Placeholder 5">
            <a:extLst>
              <a:ext uri="{FF2B5EF4-FFF2-40B4-BE49-F238E27FC236}">
                <a16:creationId xmlns:a16="http://schemas.microsoft.com/office/drawing/2014/main" id="{C955E9A9-80A2-4F02-B594-AADA02FE063E}"/>
              </a:ext>
            </a:extLst>
          </p:cNvPr>
          <p:cNvSpPr>
            <a:spLocks noGrp="1"/>
          </p:cNvSpPr>
          <p:nvPr>
            <p:ph type="body" sz="quarter" idx="45" hasCustomPrompt="1"/>
          </p:nvPr>
        </p:nvSpPr>
        <p:spPr bwMode="gray">
          <a:xfrm>
            <a:off x="5692872" y="2633297"/>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
        <p:nvSpPr>
          <p:cNvPr id="45" name="Text Placeholder 5">
            <a:extLst>
              <a:ext uri="{FF2B5EF4-FFF2-40B4-BE49-F238E27FC236}">
                <a16:creationId xmlns:a16="http://schemas.microsoft.com/office/drawing/2014/main" id="{C1F76ED5-4BF3-46CC-A650-BC77DB17084A}"/>
              </a:ext>
            </a:extLst>
          </p:cNvPr>
          <p:cNvSpPr>
            <a:spLocks noGrp="1"/>
          </p:cNvSpPr>
          <p:nvPr>
            <p:ph type="body" sz="quarter" idx="46" hasCustomPrompt="1"/>
          </p:nvPr>
        </p:nvSpPr>
        <p:spPr bwMode="gray">
          <a:xfrm>
            <a:off x="5692872" y="3648810"/>
            <a:ext cx="3108960" cy="914400"/>
          </a:xfrm>
        </p:spPr>
        <p:txBody>
          <a:bodyPr lIns="0" tIns="0" rIns="0" bIns="0" anchor="t"/>
          <a:lstStyle>
            <a:lvl1pPr marL="182880" indent="-182880" algn="l">
              <a:buFont typeface="Arial" panose="020B0604020202020204" pitchFamily="34" charset="0"/>
              <a:buChar char="•"/>
              <a:defRPr sz="1200">
                <a:latin typeface="+mn-lt"/>
              </a:defRPr>
            </a:lvl1pPr>
          </a:lstStyle>
          <a:p>
            <a:pPr lvl="0"/>
            <a:r>
              <a:rPr lang="en-US" dirty="0"/>
              <a:t>Text</a:t>
            </a:r>
          </a:p>
        </p:txBody>
      </p:sp>
    </p:spTree>
    <p:extLst>
      <p:ext uri="{BB962C8B-B14F-4D97-AF65-F5344CB8AC3E}">
        <p14:creationId xmlns:p14="http://schemas.microsoft.com/office/powerpoint/2010/main" val="2482058953"/>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titles with numbers">
    <p:spTree>
      <p:nvGrpSpPr>
        <p:cNvPr id="1" name=""/>
        <p:cNvGrpSpPr/>
        <p:nvPr/>
      </p:nvGrpSpPr>
      <p:grpSpPr>
        <a:xfrm>
          <a:off x="0" y="0"/>
          <a:ext cx="0" cy="0"/>
          <a:chOff x="0" y="0"/>
          <a:chExt cx="0" cy="0"/>
        </a:xfrm>
      </p:grpSpPr>
      <p:sp>
        <p:nvSpPr>
          <p:cNvPr id="28" name="Diamond 27">
            <a:extLst>
              <a:ext uri="{FF2B5EF4-FFF2-40B4-BE49-F238E27FC236}">
                <a16:creationId xmlns:a16="http://schemas.microsoft.com/office/drawing/2014/main" id="{D647EE49-82E3-4DA9-BA5D-DF952F6318D3}"/>
              </a:ext>
            </a:extLst>
          </p:cNvPr>
          <p:cNvSpPr/>
          <p:nvPr userDrawn="1"/>
        </p:nvSpPr>
        <p:spPr bwMode="gray">
          <a:xfrm>
            <a:off x="3717528" y="1986368"/>
            <a:ext cx="1686758" cy="1686758"/>
          </a:xfrm>
          <a:prstGeom prst="diamond">
            <a:avLst/>
          </a:prstGeom>
          <a:noFill/>
          <a:ln w="19050">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22" name="Oval 21">
            <a:extLst>
              <a:ext uri="{FF2B5EF4-FFF2-40B4-BE49-F238E27FC236}">
                <a16:creationId xmlns:a16="http://schemas.microsoft.com/office/drawing/2014/main" id="{2F259ADB-D31C-4678-B56E-8C1A040D3936}"/>
              </a:ext>
            </a:extLst>
          </p:cNvPr>
          <p:cNvSpPr/>
          <p:nvPr userDrawn="1"/>
        </p:nvSpPr>
        <p:spPr bwMode="gray">
          <a:xfrm rot="5400000">
            <a:off x="4544847" y="2807727"/>
            <a:ext cx="1068720" cy="1068720"/>
          </a:xfrm>
          <a:prstGeom prst="ellipse">
            <a:avLst/>
          </a:prstGeom>
          <a:gradFill>
            <a:gsLst>
              <a:gs pos="0">
                <a:schemeClr val="accent2"/>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8ED4925-A51C-41FB-B448-144821E0E698}"/>
              </a:ext>
            </a:extLst>
          </p:cNvPr>
          <p:cNvSpPr/>
          <p:nvPr userDrawn="1"/>
        </p:nvSpPr>
        <p:spPr bwMode="gray">
          <a:xfrm>
            <a:off x="4540083" y="1781965"/>
            <a:ext cx="1068720" cy="1068720"/>
          </a:xfrm>
          <a:prstGeom prst="ellipse">
            <a:avLst/>
          </a:prstGeom>
          <a:gradFill>
            <a:gsLst>
              <a:gs pos="0">
                <a:schemeClr val="accent1"/>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CE02FE3-DCC2-4DAB-BB88-F5E7B81E86EF}"/>
              </a:ext>
            </a:extLst>
          </p:cNvPr>
          <p:cNvSpPr/>
          <p:nvPr userDrawn="1"/>
        </p:nvSpPr>
        <p:spPr bwMode="gray">
          <a:xfrm rot="16200000" flipH="1">
            <a:off x="3518529" y="2802965"/>
            <a:ext cx="1068720" cy="1068720"/>
          </a:xfrm>
          <a:prstGeom prst="ellipse">
            <a:avLst/>
          </a:prstGeom>
          <a:gradFill>
            <a:gsLst>
              <a:gs pos="0">
                <a:schemeClr val="accent3"/>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708E8DB-73F0-4E36-BB08-D76CD25BDE19}"/>
              </a:ext>
            </a:extLst>
          </p:cNvPr>
          <p:cNvSpPr/>
          <p:nvPr userDrawn="1"/>
        </p:nvSpPr>
        <p:spPr bwMode="gray">
          <a:xfrm flipH="1">
            <a:off x="3530436" y="1789108"/>
            <a:ext cx="1068720" cy="1068720"/>
          </a:xfrm>
          <a:prstGeom prst="ellipse">
            <a:avLst/>
          </a:prstGeom>
          <a:gradFill>
            <a:gsLst>
              <a:gs pos="0">
                <a:schemeClr val="accent4"/>
              </a:gs>
              <a:gs pos="58000">
                <a:schemeClr val="bg1"/>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5">
            <a:extLst>
              <a:ext uri="{FF2B5EF4-FFF2-40B4-BE49-F238E27FC236}">
                <a16:creationId xmlns:a16="http://schemas.microsoft.com/office/drawing/2014/main" id="{D686D3A1-D555-4836-BDB4-AA547069B54A}"/>
              </a:ext>
            </a:extLst>
          </p:cNvPr>
          <p:cNvSpPr>
            <a:spLocks noGrp="1"/>
          </p:cNvSpPr>
          <p:nvPr>
            <p:ph type="body" sz="quarter" idx="35" hasCustomPrompt="1"/>
          </p:nvPr>
        </p:nvSpPr>
        <p:spPr bwMode="gray">
          <a:xfrm>
            <a:off x="3833428" y="1953945"/>
            <a:ext cx="173124"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dirty="0"/>
              <a:t>4</a:t>
            </a:r>
          </a:p>
        </p:txBody>
      </p:sp>
      <p:sp>
        <p:nvSpPr>
          <p:cNvPr id="32" name="Text Placeholder 5">
            <a:extLst>
              <a:ext uri="{FF2B5EF4-FFF2-40B4-BE49-F238E27FC236}">
                <a16:creationId xmlns:a16="http://schemas.microsoft.com/office/drawing/2014/main" id="{DE9DF25D-2CC5-43CE-8BB0-FF8BA97B2636}"/>
              </a:ext>
            </a:extLst>
          </p:cNvPr>
          <p:cNvSpPr>
            <a:spLocks noGrp="1"/>
          </p:cNvSpPr>
          <p:nvPr>
            <p:ph type="body" sz="quarter" idx="36" hasCustomPrompt="1"/>
          </p:nvPr>
        </p:nvSpPr>
        <p:spPr bwMode="gray">
          <a:xfrm>
            <a:off x="3973750" y="2473366"/>
            <a:ext cx="1174314" cy="660010"/>
          </a:xfrm>
        </p:spPr>
        <p:txBody>
          <a:bodyPr wrap="none" lIns="0" tIns="0" rIns="0" bIns="0" anchor="ctr">
            <a:noAutofit/>
          </a:bodyPr>
          <a:lstStyle>
            <a:lvl1pPr marL="0" indent="0" algn="ctr">
              <a:buNone/>
              <a:defRPr sz="1800">
                <a:solidFill>
                  <a:schemeClr val="tx1"/>
                </a:solidFill>
                <a:latin typeface="+mj-lt"/>
              </a:defRPr>
            </a:lvl1pPr>
          </a:lstStyle>
          <a:p>
            <a:pPr lvl="0"/>
            <a:r>
              <a:rPr lang="en-US" dirty="0"/>
              <a:t>Text</a:t>
            </a:r>
          </a:p>
        </p:txBody>
      </p:sp>
      <p:sp>
        <p:nvSpPr>
          <p:cNvPr id="33" name="Text Placeholder 5">
            <a:extLst>
              <a:ext uri="{FF2B5EF4-FFF2-40B4-BE49-F238E27FC236}">
                <a16:creationId xmlns:a16="http://schemas.microsoft.com/office/drawing/2014/main" id="{B04C66A7-2AC5-4BB4-AA67-9FEE4F390519}"/>
              </a:ext>
            </a:extLst>
          </p:cNvPr>
          <p:cNvSpPr>
            <a:spLocks noGrp="1"/>
          </p:cNvSpPr>
          <p:nvPr>
            <p:ph type="body" sz="quarter" idx="37" hasCustomPrompt="1"/>
          </p:nvPr>
        </p:nvSpPr>
        <p:spPr bwMode="gray">
          <a:xfrm>
            <a:off x="3835833"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dirty="0"/>
              <a:t>3</a:t>
            </a:r>
          </a:p>
        </p:txBody>
      </p:sp>
      <p:sp>
        <p:nvSpPr>
          <p:cNvPr id="34" name="Text Placeholder 5">
            <a:extLst>
              <a:ext uri="{FF2B5EF4-FFF2-40B4-BE49-F238E27FC236}">
                <a16:creationId xmlns:a16="http://schemas.microsoft.com/office/drawing/2014/main" id="{2ADA71F5-7129-400C-B0DF-AC357FF32F31}"/>
              </a:ext>
            </a:extLst>
          </p:cNvPr>
          <p:cNvSpPr>
            <a:spLocks noGrp="1"/>
          </p:cNvSpPr>
          <p:nvPr>
            <p:ph type="body" sz="quarter" idx="38" hasCustomPrompt="1"/>
          </p:nvPr>
        </p:nvSpPr>
        <p:spPr bwMode="gray">
          <a:xfrm>
            <a:off x="5188282" y="1953945"/>
            <a:ext cx="144270"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dirty="0"/>
              <a:t>1</a:t>
            </a:r>
          </a:p>
        </p:txBody>
      </p:sp>
      <p:sp>
        <p:nvSpPr>
          <p:cNvPr id="35" name="Text Placeholder 5">
            <a:extLst>
              <a:ext uri="{FF2B5EF4-FFF2-40B4-BE49-F238E27FC236}">
                <a16:creationId xmlns:a16="http://schemas.microsoft.com/office/drawing/2014/main" id="{9728EC26-22D9-446A-858E-1380646BEC8D}"/>
              </a:ext>
            </a:extLst>
          </p:cNvPr>
          <p:cNvSpPr>
            <a:spLocks noGrp="1"/>
          </p:cNvSpPr>
          <p:nvPr>
            <p:ph type="body" sz="quarter" idx="39" hasCustomPrompt="1"/>
          </p:nvPr>
        </p:nvSpPr>
        <p:spPr bwMode="gray">
          <a:xfrm>
            <a:off x="5176260" y="3256804"/>
            <a:ext cx="168315" cy="369332"/>
          </a:xfrm>
        </p:spPr>
        <p:txBody>
          <a:bodyPr wrap="none" lIns="0" tIns="0" rIns="0" bIns="0" anchor="ctr">
            <a:spAutoFit/>
          </a:bodyPr>
          <a:lstStyle>
            <a:lvl1pPr marL="0" indent="0" algn="ctr">
              <a:buNone/>
              <a:defRPr sz="2400">
                <a:solidFill>
                  <a:schemeClr val="tx1"/>
                </a:solidFill>
                <a:latin typeface="+mj-lt"/>
              </a:defRPr>
            </a:lvl1pPr>
          </a:lstStyle>
          <a:p>
            <a:pPr lvl="0"/>
            <a:r>
              <a:rPr lang="en-US" dirty="0"/>
              <a:t>2</a:t>
            </a:r>
          </a:p>
        </p:txBody>
      </p:sp>
      <p:sp>
        <p:nvSpPr>
          <p:cNvPr id="44" name="Text Placeholder 5">
            <a:extLst>
              <a:ext uri="{FF2B5EF4-FFF2-40B4-BE49-F238E27FC236}">
                <a16:creationId xmlns:a16="http://schemas.microsoft.com/office/drawing/2014/main" id="{B228C6B8-C454-4F13-B085-2826A647087E}"/>
              </a:ext>
            </a:extLst>
          </p:cNvPr>
          <p:cNvSpPr>
            <a:spLocks noGrp="1"/>
          </p:cNvSpPr>
          <p:nvPr>
            <p:ph type="body" sz="quarter" idx="13" hasCustomPrompt="1"/>
          </p:nvPr>
        </p:nvSpPr>
        <p:spPr bwMode="gray">
          <a:xfrm>
            <a:off x="320675" y="1441938"/>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dirty="0"/>
              <a:t>Text</a:t>
            </a:r>
          </a:p>
        </p:txBody>
      </p:sp>
      <p:sp>
        <p:nvSpPr>
          <p:cNvPr id="45" name="Text Placeholder 5">
            <a:extLst>
              <a:ext uri="{FF2B5EF4-FFF2-40B4-BE49-F238E27FC236}">
                <a16:creationId xmlns:a16="http://schemas.microsoft.com/office/drawing/2014/main" id="{59DE835B-E0E7-4904-B71F-7A45A531F3E4}"/>
              </a:ext>
            </a:extLst>
          </p:cNvPr>
          <p:cNvSpPr>
            <a:spLocks noGrp="1"/>
          </p:cNvSpPr>
          <p:nvPr>
            <p:ph type="body" sz="quarter" idx="49" hasCustomPrompt="1"/>
          </p:nvPr>
        </p:nvSpPr>
        <p:spPr bwMode="gray">
          <a:xfrm>
            <a:off x="320675" y="1074738"/>
            <a:ext cx="3017520" cy="349616"/>
          </a:xfrm>
        </p:spPr>
        <p:txBody>
          <a:bodyPr lIns="0" tIns="0" rIns="0" bIns="0" anchor="ctr"/>
          <a:lstStyle>
            <a:lvl1pPr marL="0" indent="0" algn="l">
              <a:buFont typeface="Arial" panose="020B0604020202020204" pitchFamily="34" charset="0"/>
              <a:buNone/>
              <a:defRPr sz="1400">
                <a:solidFill>
                  <a:schemeClr val="accent4"/>
                </a:solidFill>
                <a:latin typeface="+mj-lt"/>
              </a:defRPr>
            </a:lvl1pPr>
          </a:lstStyle>
          <a:p>
            <a:pPr lvl="0"/>
            <a:r>
              <a:rPr lang="en-US" dirty="0"/>
              <a:t>Title</a:t>
            </a:r>
          </a:p>
        </p:txBody>
      </p:sp>
      <p:sp>
        <p:nvSpPr>
          <p:cNvPr id="46" name="Text Placeholder 5">
            <a:extLst>
              <a:ext uri="{FF2B5EF4-FFF2-40B4-BE49-F238E27FC236}">
                <a16:creationId xmlns:a16="http://schemas.microsoft.com/office/drawing/2014/main" id="{FFE36F5A-6540-404B-BAC3-45490143A4BB}"/>
              </a:ext>
            </a:extLst>
          </p:cNvPr>
          <p:cNvSpPr>
            <a:spLocks noGrp="1"/>
          </p:cNvSpPr>
          <p:nvPr>
            <p:ph type="body" sz="quarter" idx="50" hasCustomPrompt="1"/>
          </p:nvPr>
        </p:nvSpPr>
        <p:spPr bwMode="gray">
          <a:xfrm>
            <a:off x="320675" y="3253153"/>
            <a:ext cx="3017520" cy="1318847"/>
          </a:xfrm>
        </p:spPr>
        <p:txBody>
          <a:bodyPr lIns="0" tIns="0" rIns="0" bIns="0" anchor="t"/>
          <a:lstStyle>
            <a:lvl1pPr marL="0" indent="0" algn="l">
              <a:buFont typeface="Arial" panose="020B0604020202020204" pitchFamily="34" charset="0"/>
              <a:buNone/>
              <a:defRPr sz="1200">
                <a:latin typeface="+mn-lt"/>
              </a:defRPr>
            </a:lvl1pPr>
          </a:lstStyle>
          <a:p>
            <a:pPr lvl="0"/>
            <a:r>
              <a:rPr lang="en-US" dirty="0"/>
              <a:t>Text</a:t>
            </a:r>
          </a:p>
        </p:txBody>
      </p:sp>
      <p:sp>
        <p:nvSpPr>
          <p:cNvPr id="49" name="Text Placeholder 5">
            <a:extLst>
              <a:ext uri="{FF2B5EF4-FFF2-40B4-BE49-F238E27FC236}">
                <a16:creationId xmlns:a16="http://schemas.microsoft.com/office/drawing/2014/main" id="{37E674A5-D356-4589-8349-70F08635D01D}"/>
              </a:ext>
            </a:extLst>
          </p:cNvPr>
          <p:cNvSpPr>
            <a:spLocks noGrp="1"/>
          </p:cNvSpPr>
          <p:nvPr>
            <p:ph type="body" sz="quarter" idx="51" hasCustomPrompt="1"/>
          </p:nvPr>
        </p:nvSpPr>
        <p:spPr bwMode="gray">
          <a:xfrm>
            <a:off x="320675" y="2885953"/>
            <a:ext cx="3017520" cy="349616"/>
          </a:xfrm>
        </p:spPr>
        <p:txBody>
          <a:bodyPr lIns="0" tIns="0" rIns="0" bIns="0" anchor="ctr"/>
          <a:lstStyle>
            <a:lvl1pPr marL="0" marR="0" indent="0" algn="l" defTabSz="914400" rtl="0" eaLnBrk="1" fontAlgn="auto" latinLnBrk="0" hangingPunct="1">
              <a:lnSpc>
                <a:spcPct val="100000"/>
              </a:lnSpc>
              <a:spcBef>
                <a:spcPts val="0"/>
              </a:spcBef>
              <a:spcAft>
                <a:spcPts val="400"/>
              </a:spcAft>
              <a:buClr>
                <a:srgbClr val="FFFFFF"/>
              </a:buClr>
              <a:buSzPct val="100000"/>
              <a:buFont typeface="Arial" panose="020B0604020202020204" pitchFamily="34" charset="0"/>
              <a:buNone/>
              <a:tabLst/>
              <a:defRPr sz="1400">
                <a:solidFill>
                  <a:schemeClr val="accent3"/>
                </a:solidFill>
                <a:latin typeface="+mj-lt"/>
              </a:defRPr>
            </a:lvl1pPr>
          </a:lstStyle>
          <a:p>
            <a:pPr lvl="0"/>
            <a:r>
              <a:rPr lang="en-US" dirty="0"/>
              <a:t>Title</a:t>
            </a:r>
          </a:p>
        </p:txBody>
      </p:sp>
      <p:sp>
        <p:nvSpPr>
          <p:cNvPr id="50" name="Text Placeholder 5">
            <a:extLst>
              <a:ext uri="{FF2B5EF4-FFF2-40B4-BE49-F238E27FC236}">
                <a16:creationId xmlns:a16="http://schemas.microsoft.com/office/drawing/2014/main" id="{C34FA53B-F531-4886-B345-0ECF29DACF5A}"/>
              </a:ext>
            </a:extLst>
          </p:cNvPr>
          <p:cNvSpPr>
            <a:spLocks noGrp="1"/>
          </p:cNvSpPr>
          <p:nvPr>
            <p:ph type="body" sz="quarter" idx="52" hasCustomPrompt="1"/>
          </p:nvPr>
        </p:nvSpPr>
        <p:spPr bwMode="gray">
          <a:xfrm>
            <a:off x="5787488" y="1441938"/>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dirty="0"/>
              <a:t>Text</a:t>
            </a:r>
          </a:p>
        </p:txBody>
      </p:sp>
      <p:sp>
        <p:nvSpPr>
          <p:cNvPr id="54" name="Text Placeholder 5">
            <a:extLst>
              <a:ext uri="{FF2B5EF4-FFF2-40B4-BE49-F238E27FC236}">
                <a16:creationId xmlns:a16="http://schemas.microsoft.com/office/drawing/2014/main" id="{94B3C364-5411-4916-A935-D899A61821A4}"/>
              </a:ext>
            </a:extLst>
          </p:cNvPr>
          <p:cNvSpPr>
            <a:spLocks noGrp="1"/>
          </p:cNvSpPr>
          <p:nvPr>
            <p:ph type="body" sz="quarter" idx="53" hasCustomPrompt="1"/>
          </p:nvPr>
        </p:nvSpPr>
        <p:spPr bwMode="gray">
          <a:xfrm>
            <a:off x="5787488" y="1074738"/>
            <a:ext cx="3017520" cy="349616"/>
          </a:xfrm>
        </p:spPr>
        <p:txBody>
          <a:bodyPr lIns="0" tIns="0" rIns="0" bIns="0" anchor="ctr"/>
          <a:lstStyle>
            <a:lvl1pPr marL="0" indent="0" algn="r">
              <a:buFont typeface="Arial" panose="020B0604020202020204" pitchFamily="34" charset="0"/>
              <a:buNone/>
              <a:defRPr sz="1400">
                <a:solidFill>
                  <a:schemeClr val="accent1"/>
                </a:solidFill>
                <a:latin typeface="+mj-lt"/>
              </a:defRPr>
            </a:lvl1pPr>
          </a:lstStyle>
          <a:p>
            <a:pPr lvl="0"/>
            <a:r>
              <a:rPr lang="en-US" dirty="0"/>
              <a:t>Title</a:t>
            </a:r>
          </a:p>
        </p:txBody>
      </p:sp>
      <p:sp>
        <p:nvSpPr>
          <p:cNvPr id="55" name="Text Placeholder 5">
            <a:extLst>
              <a:ext uri="{FF2B5EF4-FFF2-40B4-BE49-F238E27FC236}">
                <a16:creationId xmlns:a16="http://schemas.microsoft.com/office/drawing/2014/main" id="{6704B853-92BC-4755-8429-4E8BF0F67255}"/>
              </a:ext>
            </a:extLst>
          </p:cNvPr>
          <p:cNvSpPr>
            <a:spLocks noGrp="1"/>
          </p:cNvSpPr>
          <p:nvPr>
            <p:ph type="body" sz="quarter" idx="54" hasCustomPrompt="1"/>
          </p:nvPr>
        </p:nvSpPr>
        <p:spPr bwMode="gray">
          <a:xfrm>
            <a:off x="5787488" y="3253153"/>
            <a:ext cx="3017520" cy="1318847"/>
          </a:xfrm>
        </p:spPr>
        <p:txBody>
          <a:bodyPr lIns="0" tIns="0" rIns="0" bIns="0" anchor="t"/>
          <a:lstStyle>
            <a:lvl1pPr marL="0" indent="0" algn="r">
              <a:buFont typeface="Arial" panose="020B0604020202020204" pitchFamily="34" charset="0"/>
              <a:buNone/>
              <a:defRPr sz="1200">
                <a:latin typeface="+mn-lt"/>
              </a:defRPr>
            </a:lvl1pPr>
          </a:lstStyle>
          <a:p>
            <a:pPr lvl="0"/>
            <a:r>
              <a:rPr lang="en-US" dirty="0"/>
              <a:t>Text</a:t>
            </a:r>
          </a:p>
        </p:txBody>
      </p:sp>
      <p:sp>
        <p:nvSpPr>
          <p:cNvPr id="56" name="Text Placeholder 5">
            <a:extLst>
              <a:ext uri="{FF2B5EF4-FFF2-40B4-BE49-F238E27FC236}">
                <a16:creationId xmlns:a16="http://schemas.microsoft.com/office/drawing/2014/main" id="{10F7BB3B-070D-44D0-8532-22A766ECACC4}"/>
              </a:ext>
            </a:extLst>
          </p:cNvPr>
          <p:cNvSpPr>
            <a:spLocks noGrp="1"/>
          </p:cNvSpPr>
          <p:nvPr>
            <p:ph type="body" sz="quarter" idx="55" hasCustomPrompt="1"/>
          </p:nvPr>
        </p:nvSpPr>
        <p:spPr bwMode="gray">
          <a:xfrm>
            <a:off x="5787488" y="2885953"/>
            <a:ext cx="3017520" cy="349616"/>
          </a:xfrm>
        </p:spPr>
        <p:txBody>
          <a:bodyPr lIns="0" tIns="0" rIns="0" bIns="0" anchor="ctr"/>
          <a:lstStyle>
            <a:lvl1pPr marL="0" indent="0" algn="r">
              <a:buFont typeface="Arial" panose="020B0604020202020204" pitchFamily="34" charset="0"/>
              <a:buNone/>
              <a:defRPr sz="1400">
                <a:solidFill>
                  <a:schemeClr val="accent2"/>
                </a:solidFill>
                <a:latin typeface="+mj-lt"/>
              </a:defRPr>
            </a:lvl1pPr>
          </a:lstStyle>
          <a:p>
            <a:pPr lvl="0"/>
            <a:r>
              <a:rPr lang="en-US" dirty="0"/>
              <a:t>Title</a:t>
            </a:r>
          </a:p>
        </p:txBody>
      </p:sp>
    </p:spTree>
    <p:extLst>
      <p:ext uri="{BB962C8B-B14F-4D97-AF65-F5344CB8AC3E}">
        <p14:creationId xmlns:p14="http://schemas.microsoft.com/office/powerpoint/2010/main" val="851454228"/>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ight titles">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60A106C-7E83-4E97-8AE0-90E2885456BF}"/>
              </a:ext>
            </a:extLst>
          </p:cNvPr>
          <p:cNvCxnSpPr>
            <a:cxnSpLocks/>
          </p:cNvCxnSpPr>
          <p:nvPr userDrawn="1"/>
        </p:nvCxnSpPr>
        <p:spPr bwMode="gray">
          <a:xfrm flipV="1">
            <a:off x="320675" y="2824162"/>
            <a:ext cx="8493125" cy="1"/>
          </a:xfrm>
          <a:prstGeom prst="line">
            <a:avLst/>
          </a:prstGeom>
          <a:ln>
            <a:gradFill flip="none" rotWithShape="1">
              <a:gsLst>
                <a:gs pos="0">
                  <a:schemeClr val="accent1">
                    <a:alpha val="0"/>
                  </a:schemeClr>
                </a:gs>
                <a:gs pos="50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A45B7-0313-483B-AE78-7E39674CD89A}"/>
              </a:ext>
            </a:extLst>
          </p:cNvPr>
          <p:cNvCxnSpPr/>
          <p:nvPr userDrawn="1"/>
        </p:nvCxnSpPr>
        <p:spPr bwMode="gray">
          <a:xfrm>
            <a:off x="2399194"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F9E84B-B0C7-4FEB-B8C8-B5137DF9BA2F}"/>
              </a:ext>
            </a:extLst>
          </p:cNvPr>
          <p:cNvCxnSpPr/>
          <p:nvPr userDrawn="1"/>
        </p:nvCxnSpPr>
        <p:spPr bwMode="gray">
          <a:xfrm>
            <a:off x="4562840"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746778-1213-402F-A56D-B7A31D93C456}"/>
              </a:ext>
            </a:extLst>
          </p:cNvPr>
          <p:cNvCxnSpPr/>
          <p:nvPr userDrawn="1"/>
        </p:nvCxnSpPr>
        <p:spPr bwMode="gray">
          <a:xfrm>
            <a:off x="6726487" y="1076325"/>
            <a:ext cx="0" cy="3495675"/>
          </a:xfrm>
          <a:prstGeom prst="line">
            <a:avLst/>
          </a:prstGeom>
          <a:ln>
            <a:gradFill flip="none" rotWithShape="1">
              <a:gsLst>
                <a:gs pos="0">
                  <a:schemeClr val="accent1">
                    <a:alpha val="0"/>
                  </a:schemeClr>
                </a:gs>
                <a:gs pos="50000">
                  <a:schemeClr val="accent1"/>
                </a:gs>
                <a:gs pos="100000">
                  <a:schemeClr val="accent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C09B28-0925-453E-8BD4-72CDB513A74E}"/>
              </a:ext>
            </a:extLst>
          </p:cNvPr>
          <p:cNvSpPr>
            <a:spLocks noGrp="1"/>
          </p:cNvSpPr>
          <p:nvPr>
            <p:ph type="title" hasCustomPrompt="1"/>
          </p:nvPr>
        </p:nvSpPr>
        <p:spPr bwMode="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19" name="Text Placeholder 4">
            <a:extLst>
              <a:ext uri="{FF2B5EF4-FFF2-40B4-BE49-F238E27FC236}">
                <a16:creationId xmlns:a16="http://schemas.microsoft.com/office/drawing/2014/main" id="{EA80C96E-3929-4152-AB01-4A8F2872A058}"/>
              </a:ext>
            </a:extLst>
          </p:cNvPr>
          <p:cNvSpPr>
            <a:spLocks noGrp="1"/>
          </p:cNvSpPr>
          <p:nvPr>
            <p:ph type="body" sz="quarter" idx="22" hasCustomPrompt="1"/>
          </p:nvPr>
        </p:nvSpPr>
        <p:spPr bwMode="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
        <p:nvSpPr>
          <p:cNvPr id="51" name="Text Placeholder 5">
            <a:extLst>
              <a:ext uri="{FF2B5EF4-FFF2-40B4-BE49-F238E27FC236}">
                <a16:creationId xmlns:a16="http://schemas.microsoft.com/office/drawing/2014/main" id="{1870F207-DAE0-4F9E-BC24-FBAF964B37A7}"/>
              </a:ext>
            </a:extLst>
          </p:cNvPr>
          <p:cNvSpPr>
            <a:spLocks noGrp="1"/>
          </p:cNvSpPr>
          <p:nvPr>
            <p:ph type="body" sz="quarter" idx="13" hasCustomPrompt="1"/>
          </p:nvPr>
        </p:nvSpPr>
        <p:spPr bwMode="gray">
          <a:xfrm>
            <a:off x="320675"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52" name="Text Placeholder 5">
            <a:extLst>
              <a:ext uri="{FF2B5EF4-FFF2-40B4-BE49-F238E27FC236}">
                <a16:creationId xmlns:a16="http://schemas.microsoft.com/office/drawing/2014/main" id="{DB4A13E2-127A-4334-AD45-2634FFD83827}"/>
              </a:ext>
            </a:extLst>
          </p:cNvPr>
          <p:cNvSpPr>
            <a:spLocks noGrp="1"/>
          </p:cNvSpPr>
          <p:nvPr>
            <p:ph type="body" sz="quarter" idx="26" hasCustomPrompt="1"/>
          </p:nvPr>
        </p:nvSpPr>
        <p:spPr bwMode="gray">
          <a:xfrm>
            <a:off x="2484321"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53" name="Text Placeholder 5">
            <a:extLst>
              <a:ext uri="{FF2B5EF4-FFF2-40B4-BE49-F238E27FC236}">
                <a16:creationId xmlns:a16="http://schemas.microsoft.com/office/drawing/2014/main" id="{51A44452-CBAC-4F3B-A256-C86AB53549C3}"/>
              </a:ext>
            </a:extLst>
          </p:cNvPr>
          <p:cNvSpPr>
            <a:spLocks noGrp="1"/>
          </p:cNvSpPr>
          <p:nvPr>
            <p:ph type="body" sz="quarter" idx="28" hasCustomPrompt="1"/>
          </p:nvPr>
        </p:nvSpPr>
        <p:spPr bwMode="gray">
          <a:xfrm>
            <a:off x="4647967"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63" name="Text Placeholder 5">
            <a:extLst>
              <a:ext uri="{FF2B5EF4-FFF2-40B4-BE49-F238E27FC236}">
                <a16:creationId xmlns:a16="http://schemas.microsoft.com/office/drawing/2014/main" id="{25151AA9-F1AE-42EA-81BD-CE6A771801E4}"/>
              </a:ext>
            </a:extLst>
          </p:cNvPr>
          <p:cNvSpPr>
            <a:spLocks noGrp="1"/>
          </p:cNvSpPr>
          <p:nvPr>
            <p:ph type="body" sz="quarter" idx="32" hasCustomPrompt="1"/>
          </p:nvPr>
        </p:nvSpPr>
        <p:spPr bwMode="gray">
          <a:xfrm>
            <a:off x="320675"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64" name="Text Placeholder 5">
            <a:extLst>
              <a:ext uri="{FF2B5EF4-FFF2-40B4-BE49-F238E27FC236}">
                <a16:creationId xmlns:a16="http://schemas.microsoft.com/office/drawing/2014/main" id="{84591BF7-D684-400E-ADB3-8BA8566583A4}"/>
              </a:ext>
            </a:extLst>
          </p:cNvPr>
          <p:cNvSpPr>
            <a:spLocks noGrp="1"/>
          </p:cNvSpPr>
          <p:nvPr>
            <p:ph type="body" sz="quarter" idx="33" hasCustomPrompt="1"/>
          </p:nvPr>
        </p:nvSpPr>
        <p:spPr bwMode="gray">
          <a:xfrm>
            <a:off x="2484322"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65" name="Text Placeholder 5">
            <a:extLst>
              <a:ext uri="{FF2B5EF4-FFF2-40B4-BE49-F238E27FC236}">
                <a16:creationId xmlns:a16="http://schemas.microsoft.com/office/drawing/2014/main" id="{0621D659-92B1-4C6E-BA9E-340B7DE5A15D}"/>
              </a:ext>
            </a:extLst>
          </p:cNvPr>
          <p:cNvSpPr>
            <a:spLocks noGrp="1"/>
          </p:cNvSpPr>
          <p:nvPr>
            <p:ph type="body" sz="quarter" idx="34" hasCustomPrompt="1"/>
          </p:nvPr>
        </p:nvSpPr>
        <p:spPr bwMode="gray">
          <a:xfrm>
            <a:off x="4647969"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28" name="Text Placeholder 5">
            <a:extLst>
              <a:ext uri="{FF2B5EF4-FFF2-40B4-BE49-F238E27FC236}">
                <a16:creationId xmlns:a16="http://schemas.microsoft.com/office/drawing/2014/main" id="{04D45D0F-ACD9-4F42-B26B-D669974F0A30}"/>
              </a:ext>
            </a:extLst>
          </p:cNvPr>
          <p:cNvSpPr>
            <a:spLocks noGrp="1"/>
          </p:cNvSpPr>
          <p:nvPr>
            <p:ph type="body" sz="quarter" idx="35" hasCustomPrompt="1"/>
          </p:nvPr>
        </p:nvSpPr>
        <p:spPr bwMode="gray">
          <a:xfrm>
            <a:off x="6811616" y="1074738"/>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
        <p:nvSpPr>
          <p:cNvPr id="31" name="Text Placeholder 5">
            <a:extLst>
              <a:ext uri="{FF2B5EF4-FFF2-40B4-BE49-F238E27FC236}">
                <a16:creationId xmlns:a16="http://schemas.microsoft.com/office/drawing/2014/main" id="{EC0D2291-4990-48EB-AB3C-41113664CF1A}"/>
              </a:ext>
            </a:extLst>
          </p:cNvPr>
          <p:cNvSpPr>
            <a:spLocks noGrp="1"/>
          </p:cNvSpPr>
          <p:nvPr>
            <p:ph type="body" sz="quarter" idx="36" hasCustomPrompt="1"/>
          </p:nvPr>
        </p:nvSpPr>
        <p:spPr bwMode="gray">
          <a:xfrm>
            <a:off x="6811616" y="2926080"/>
            <a:ext cx="1993392" cy="1645920"/>
          </a:xfrm>
        </p:spPr>
        <p:txBody>
          <a:bodyPr lIns="0" tIns="0" rIns="0" bIns="0" anchor="t"/>
          <a:lstStyle>
            <a:lvl1pPr marL="0" indent="0" algn="l">
              <a:buFont typeface="Arial" panose="020B0604020202020204" pitchFamily="34" charset="0"/>
              <a:buNone/>
              <a:defRPr sz="1100">
                <a:latin typeface="+mn-lt"/>
              </a:defRPr>
            </a:lvl1pPr>
          </a:lstStyle>
          <a:p>
            <a:pPr lvl="0"/>
            <a:r>
              <a:rPr lang="en-US" dirty="0"/>
              <a:t>Text</a:t>
            </a:r>
          </a:p>
        </p:txBody>
      </p:sp>
    </p:spTree>
    <p:extLst>
      <p:ext uri="{BB962C8B-B14F-4D97-AF65-F5344CB8AC3E}">
        <p14:creationId xmlns:p14="http://schemas.microsoft.com/office/powerpoint/2010/main" val="1644791042"/>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68077" cy="430887"/>
          </a:xfrm>
        </p:spPr>
        <p:txBody>
          <a:bodyPr wrap="none" lIns="0" tIns="0" rIns="0" bIns="0">
            <a:spAutoFit/>
          </a:bodyPr>
          <a:lstStyle>
            <a:lvl1pPr marL="0" indent="0">
              <a:buNone/>
              <a:defRPr sz="2800">
                <a:solidFill>
                  <a:schemeClr val="accent1"/>
                </a:solidFill>
                <a:latin typeface="+mj-lt"/>
              </a:defRPr>
            </a:lvl1pPr>
          </a:lstStyle>
          <a:p>
            <a:pPr lvl="0"/>
            <a:r>
              <a:rPr lang="en-US" dirty="0"/>
              <a:t>01.</a:t>
            </a:r>
          </a:p>
        </p:txBody>
      </p:sp>
      <p:grpSp>
        <p:nvGrpSpPr>
          <p:cNvPr id="11" name="Group 10">
            <a:extLst>
              <a:ext uri="{FF2B5EF4-FFF2-40B4-BE49-F238E27FC236}">
                <a16:creationId xmlns:a16="http://schemas.microsoft.com/office/drawing/2014/main" id="{C845FAF1-F041-48CD-A27E-2318C80FEE14}"/>
              </a:ext>
            </a:extLst>
          </p:cNvPr>
          <p:cNvGrpSpPr/>
          <p:nvPr userDrawn="1"/>
        </p:nvGrpSpPr>
        <p:grpSpPr bwMode="gray">
          <a:xfrm>
            <a:off x="4648200" y="699958"/>
            <a:ext cx="4007391" cy="3442714"/>
            <a:chOff x="6531873" y="1076325"/>
            <a:chExt cx="2283515" cy="1961747"/>
          </a:xfrm>
        </p:grpSpPr>
        <p:sp>
          <p:nvSpPr>
            <p:cNvPr id="12" name="Oval 11">
              <a:extLst>
                <a:ext uri="{FF2B5EF4-FFF2-40B4-BE49-F238E27FC236}">
                  <a16:creationId xmlns:a16="http://schemas.microsoft.com/office/drawing/2014/main" id="{6DFB59F3-B6F9-4201-8EBA-C5BFF3AC8E64}"/>
                </a:ext>
              </a:extLst>
            </p:cNvPr>
            <p:cNvSpPr/>
            <p:nvPr/>
          </p:nvSpPr>
          <p:spPr bwMode="gray">
            <a:xfrm>
              <a:off x="7320724" y="1076325"/>
              <a:ext cx="1494664" cy="1494664"/>
            </a:xfrm>
            <a:prstGeom prst="ellipse">
              <a:avLst/>
            </a:prstGeom>
            <a:gradFill flip="none" rotWithShape="1">
              <a:gsLst>
                <a:gs pos="0">
                  <a:schemeClr val="accent4"/>
                </a:gs>
                <a:gs pos="100000">
                  <a:schemeClr val="accent4">
                    <a:alpha val="700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1B0092C-A810-4877-ACCC-9DACCDF6D711}"/>
                </a:ext>
              </a:extLst>
            </p:cNvPr>
            <p:cNvSpPr/>
            <p:nvPr/>
          </p:nvSpPr>
          <p:spPr bwMode="gray">
            <a:xfrm>
              <a:off x="6531873" y="1543408"/>
              <a:ext cx="1494664" cy="1494664"/>
            </a:xfrm>
            <a:prstGeom prst="ellipse">
              <a:avLst/>
            </a:prstGeom>
            <a:gradFill flip="none" rotWithShape="1">
              <a:gsLst>
                <a:gs pos="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BBC279C8-0AC1-4152-A13A-BB32EFA76F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826806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4A2CECD-DF9C-46E7-8FF7-E521FE00101A}"/>
              </a:ext>
            </a:extLst>
          </p:cNvPr>
          <p:cNvGrpSpPr/>
          <p:nvPr userDrawn="1"/>
        </p:nvGrpSpPr>
        <p:grpSpPr bwMode="gray">
          <a:xfrm>
            <a:off x="4800600" y="666750"/>
            <a:ext cx="3576641" cy="3615332"/>
            <a:chOff x="-2814641" y="-2652717"/>
            <a:chExt cx="3962974" cy="4005844"/>
          </a:xfrm>
        </p:grpSpPr>
        <p:sp>
          <p:nvSpPr>
            <p:cNvPr id="27" name="Oval 26">
              <a:extLst>
                <a:ext uri="{FF2B5EF4-FFF2-40B4-BE49-F238E27FC236}">
                  <a16:creationId xmlns:a16="http://schemas.microsoft.com/office/drawing/2014/main" id="{122EBD42-E9BF-4D4B-A66A-6892393E54BC}"/>
                </a:ext>
              </a:extLst>
            </p:cNvPr>
            <p:cNvSpPr>
              <a:spLocks noChangeAspect="1"/>
            </p:cNvSpPr>
            <p:nvPr userDrawn="1"/>
          </p:nvSpPr>
          <p:spPr bwMode="gray">
            <a:xfrm>
              <a:off x="-2814641" y="-2097727"/>
              <a:ext cx="2386583" cy="2386584"/>
            </a:xfrm>
            <a:prstGeom prst="ellipse">
              <a:avLst/>
            </a:prstGeom>
            <a:gradFill flip="none" rotWithShape="1">
              <a:gsLst>
                <a:gs pos="57000">
                  <a:srgbClr val="A375FF">
                    <a:alpha val="11000"/>
                  </a:srgbClr>
                </a:gs>
                <a:gs pos="10000">
                  <a:schemeClr val="accent2"/>
                </a:gs>
                <a:gs pos="100000">
                  <a:schemeClr val="accent2">
                    <a:alpha val="0"/>
                  </a:schemeClr>
                </a:gs>
              </a:gsLst>
              <a:lin ang="4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1EC3E41-A8A2-4AC0-A47A-58D117B31C1E}"/>
                </a:ext>
              </a:extLst>
            </p:cNvPr>
            <p:cNvSpPr>
              <a:spLocks noChangeAspect="1"/>
            </p:cNvSpPr>
            <p:nvPr userDrawn="1"/>
          </p:nvSpPr>
          <p:spPr bwMode="gray">
            <a:xfrm>
              <a:off x="-1238250" y="-1592466"/>
              <a:ext cx="2386583" cy="2386584"/>
            </a:xfrm>
            <a:prstGeom prst="ellipse">
              <a:avLst/>
            </a:prstGeom>
            <a:gradFill flip="none" rotWithShape="1">
              <a:gsLst>
                <a:gs pos="61000">
                  <a:schemeClr val="accent5">
                    <a:alpha val="13000"/>
                  </a:schemeClr>
                </a:gs>
                <a:gs pos="8000">
                  <a:schemeClr val="accent5"/>
                </a:gs>
                <a:gs pos="77000">
                  <a:schemeClr val="accent5">
                    <a:alpha val="0"/>
                  </a:schemeClr>
                </a:gs>
              </a:gsLst>
              <a:lin ang="14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728237F5-8C88-4492-B905-87F177AB52C1}"/>
                </a:ext>
              </a:extLst>
            </p:cNvPr>
            <p:cNvSpPr>
              <a:spLocks noChangeAspect="1"/>
            </p:cNvSpPr>
            <p:nvPr userDrawn="1"/>
          </p:nvSpPr>
          <p:spPr bwMode="gray">
            <a:xfrm>
              <a:off x="-1776415" y="-2652717"/>
              <a:ext cx="2386583" cy="2386584"/>
            </a:xfrm>
            <a:prstGeom prst="ellipse">
              <a:avLst/>
            </a:prstGeom>
            <a:gradFill flip="none" rotWithShape="1">
              <a:gsLst>
                <a:gs pos="68000">
                  <a:srgbClr val="039BDA">
                    <a:alpha val="13000"/>
                  </a:srgbClr>
                </a:gs>
                <a:gs pos="0">
                  <a:schemeClr val="accent1"/>
                </a:gs>
                <a:gs pos="100000">
                  <a:schemeClr val="accent4">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8C512B5-5971-4523-AF98-6872DBD353D9}"/>
                </a:ext>
              </a:extLst>
            </p:cNvPr>
            <p:cNvSpPr>
              <a:spLocks noChangeAspect="1"/>
            </p:cNvSpPr>
            <p:nvPr userDrawn="1"/>
          </p:nvSpPr>
          <p:spPr bwMode="gray">
            <a:xfrm>
              <a:off x="-2276474" y="-1033457"/>
              <a:ext cx="2386583" cy="2386584"/>
            </a:xfrm>
            <a:prstGeom prst="ellipse">
              <a:avLst/>
            </a:prstGeom>
            <a:gradFill flip="none" rotWithShape="1">
              <a:gsLst>
                <a:gs pos="71000">
                  <a:srgbClr val="039BDA">
                    <a:alpha val="0"/>
                  </a:srgbClr>
                </a:gs>
                <a:gs pos="9000">
                  <a:schemeClr val="accent1"/>
                </a:gs>
                <a:gs pos="100000">
                  <a:schemeClr val="accent4">
                    <a:alpha val="0"/>
                  </a:schemeClr>
                </a:gs>
              </a:gsLst>
              <a:lin ang="19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dirty="0"/>
              <a:t>02.</a:t>
            </a:r>
          </a:p>
        </p:txBody>
      </p:sp>
      <p:pic>
        <p:nvPicPr>
          <p:cNvPr id="10" name="Picture 9">
            <a:extLst>
              <a:ext uri="{FF2B5EF4-FFF2-40B4-BE49-F238E27FC236}">
                <a16:creationId xmlns:a16="http://schemas.microsoft.com/office/drawing/2014/main" id="{D55E7684-D9BD-4C8B-9620-A988694B3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913358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dirty="0"/>
              <a:t>03.</a:t>
            </a:r>
          </a:p>
        </p:txBody>
      </p:sp>
      <p:grpSp>
        <p:nvGrpSpPr>
          <p:cNvPr id="16" name="Group 15">
            <a:extLst>
              <a:ext uri="{FF2B5EF4-FFF2-40B4-BE49-F238E27FC236}">
                <a16:creationId xmlns:a16="http://schemas.microsoft.com/office/drawing/2014/main" id="{DD7A0416-BB17-4178-BEED-71440C5FC2EB}"/>
              </a:ext>
            </a:extLst>
          </p:cNvPr>
          <p:cNvGrpSpPr/>
          <p:nvPr userDrawn="1"/>
        </p:nvGrpSpPr>
        <p:grpSpPr bwMode="gray">
          <a:xfrm>
            <a:off x="4952999" y="895350"/>
            <a:ext cx="3438937" cy="3438939"/>
            <a:chOff x="-5257800" y="-4102097"/>
            <a:chExt cx="4014214" cy="4014216"/>
          </a:xfrm>
        </p:grpSpPr>
        <p:sp>
          <p:nvSpPr>
            <p:cNvPr id="17" name="Oval 16">
              <a:extLst>
                <a:ext uri="{FF2B5EF4-FFF2-40B4-BE49-F238E27FC236}">
                  <a16:creationId xmlns:a16="http://schemas.microsoft.com/office/drawing/2014/main" id="{D133F32E-7489-4D85-9DB1-AA02EE2F777C}"/>
                </a:ext>
              </a:extLst>
            </p:cNvPr>
            <p:cNvSpPr>
              <a:spLocks noChangeAspect="1"/>
            </p:cNvSpPr>
            <p:nvPr userDrawn="1"/>
          </p:nvSpPr>
          <p:spPr bwMode="gray">
            <a:xfrm>
              <a:off x="-5257800" y="-4102097"/>
              <a:ext cx="4014214" cy="4014216"/>
            </a:xfrm>
            <a:prstGeom prst="ellipse">
              <a:avLst/>
            </a:prstGeom>
            <a:gradFill flip="none" rotWithShape="1">
              <a:gsLst>
                <a:gs pos="68000">
                  <a:srgbClr val="039BDA">
                    <a:alpha val="13000"/>
                  </a:srgbClr>
                </a:gs>
                <a:gs pos="4000">
                  <a:schemeClr val="accent1"/>
                </a:gs>
                <a:gs pos="100000">
                  <a:schemeClr val="accent4">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8AD42C8-CC64-4745-A488-6851251CFCFF}"/>
                </a:ext>
              </a:extLst>
            </p:cNvPr>
            <p:cNvSpPr>
              <a:spLocks noChangeAspect="1"/>
            </p:cNvSpPr>
            <p:nvPr userDrawn="1"/>
          </p:nvSpPr>
          <p:spPr bwMode="gray">
            <a:xfrm>
              <a:off x="-4194009" y="-1974515"/>
              <a:ext cx="1883663" cy="1883664"/>
            </a:xfrm>
            <a:prstGeom prst="ellipse">
              <a:avLst/>
            </a:prstGeom>
            <a:gradFill flip="none" rotWithShape="1">
              <a:gsLst>
                <a:gs pos="68000">
                  <a:schemeClr val="accent3">
                    <a:alpha val="13000"/>
                  </a:schemeClr>
                </a:gs>
                <a:gs pos="8000">
                  <a:schemeClr val="accent3"/>
                </a:gs>
                <a:gs pos="100000">
                  <a:schemeClr val="accent4">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B6C8FEE2-1F1E-48D5-968B-BBCE8BD010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591773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500137" cy="430887"/>
          </a:xfrm>
        </p:spPr>
        <p:txBody>
          <a:bodyPr wrap="none" lIns="0" tIns="0" rIns="0" bIns="0">
            <a:spAutoFit/>
          </a:bodyPr>
          <a:lstStyle>
            <a:lvl1pPr marL="0" indent="0">
              <a:buNone/>
              <a:defRPr sz="2800">
                <a:solidFill>
                  <a:schemeClr val="accent1"/>
                </a:solidFill>
                <a:latin typeface="+mj-lt"/>
              </a:defRPr>
            </a:lvl1pPr>
          </a:lstStyle>
          <a:p>
            <a:pPr lvl="0"/>
            <a:r>
              <a:rPr lang="en-US" dirty="0"/>
              <a:t>04.</a:t>
            </a:r>
          </a:p>
        </p:txBody>
      </p:sp>
      <p:grpSp>
        <p:nvGrpSpPr>
          <p:cNvPr id="31" name="Group 30">
            <a:extLst>
              <a:ext uri="{FF2B5EF4-FFF2-40B4-BE49-F238E27FC236}">
                <a16:creationId xmlns:a16="http://schemas.microsoft.com/office/drawing/2014/main" id="{0F917BC2-54E8-44A9-AA9B-4A2B73AF7764}"/>
              </a:ext>
            </a:extLst>
          </p:cNvPr>
          <p:cNvGrpSpPr/>
          <p:nvPr userDrawn="1"/>
        </p:nvGrpSpPr>
        <p:grpSpPr bwMode="gray">
          <a:xfrm>
            <a:off x="5140043" y="742950"/>
            <a:ext cx="3396321" cy="3435209"/>
            <a:chOff x="-2781243" y="-2005012"/>
            <a:chExt cx="3959798" cy="4005137"/>
          </a:xfrm>
        </p:grpSpPr>
        <p:sp>
          <p:nvSpPr>
            <p:cNvPr id="32" name="Oval 31">
              <a:extLst>
                <a:ext uri="{FF2B5EF4-FFF2-40B4-BE49-F238E27FC236}">
                  <a16:creationId xmlns:a16="http://schemas.microsoft.com/office/drawing/2014/main" id="{C30AD142-7098-461B-85A9-A1E16D31100B}"/>
                </a:ext>
              </a:extLst>
            </p:cNvPr>
            <p:cNvSpPr>
              <a:spLocks noChangeAspect="1"/>
            </p:cNvSpPr>
            <p:nvPr userDrawn="1"/>
          </p:nvSpPr>
          <p:spPr bwMode="gray">
            <a:xfrm>
              <a:off x="-1457326" y="-2000251"/>
              <a:ext cx="2624327" cy="2624328"/>
            </a:xfrm>
            <a:prstGeom prst="ellipse">
              <a:avLst/>
            </a:prstGeom>
            <a:gradFill flip="none" rotWithShape="1">
              <a:gsLst>
                <a:gs pos="58000">
                  <a:srgbClr val="039BDA">
                    <a:alpha val="23000"/>
                  </a:srgbClr>
                </a:gs>
                <a:gs pos="9000">
                  <a:schemeClr val="accent1"/>
                </a:gs>
                <a:gs pos="83000">
                  <a:schemeClr val="accent4">
                    <a:alpha val="0"/>
                  </a:schemeClr>
                </a:gs>
              </a:gsLst>
              <a:lin ang="3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FD5B55E-4588-4C08-A905-27C2B55E54FF}"/>
                </a:ext>
              </a:extLst>
            </p:cNvPr>
            <p:cNvSpPr>
              <a:spLocks noChangeAspect="1"/>
            </p:cNvSpPr>
            <p:nvPr userDrawn="1"/>
          </p:nvSpPr>
          <p:spPr bwMode="gray">
            <a:xfrm>
              <a:off x="-1491492" y="-669923"/>
              <a:ext cx="2670047" cy="2670048"/>
            </a:xfrm>
            <a:prstGeom prst="ellipse">
              <a:avLst/>
            </a:prstGeom>
            <a:gradFill flip="none" rotWithShape="1">
              <a:gsLst>
                <a:gs pos="60000">
                  <a:srgbClr val="A375FF">
                    <a:alpha val="17000"/>
                  </a:srgbClr>
                </a:gs>
                <a:gs pos="0">
                  <a:schemeClr val="accent2"/>
                </a:gs>
                <a:gs pos="100000">
                  <a:schemeClr val="accent2">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638349-1DC9-4614-A504-CDD562A384A2}"/>
                </a:ext>
              </a:extLst>
            </p:cNvPr>
            <p:cNvSpPr>
              <a:spLocks noChangeAspect="1"/>
            </p:cNvSpPr>
            <p:nvPr userDrawn="1"/>
          </p:nvSpPr>
          <p:spPr bwMode="gray">
            <a:xfrm>
              <a:off x="-2781243" y="-2005012"/>
              <a:ext cx="2670047" cy="2670048"/>
            </a:xfrm>
            <a:prstGeom prst="ellipse">
              <a:avLst/>
            </a:prstGeom>
            <a:gradFill flip="none" rotWithShape="1">
              <a:gsLst>
                <a:gs pos="60000">
                  <a:srgbClr val="A375FF">
                    <a:alpha val="11000"/>
                  </a:srgbClr>
                </a:gs>
                <a:gs pos="6000">
                  <a:schemeClr val="accent2"/>
                </a:gs>
                <a:gs pos="100000">
                  <a:schemeClr val="accent2">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32AE39D-6D82-4EF2-ABB6-EAC0DDA405BA}"/>
                </a:ext>
              </a:extLst>
            </p:cNvPr>
            <p:cNvSpPr>
              <a:spLocks noChangeAspect="1"/>
            </p:cNvSpPr>
            <p:nvPr userDrawn="1"/>
          </p:nvSpPr>
          <p:spPr bwMode="gray">
            <a:xfrm>
              <a:off x="-2781243" y="-644520"/>
              <a:ext cx="2624327" cy="2624328"/>
            </a:xfrm>
            <a:prstGeom prst="ellipse">
              <a:avLst/>
            </a:prstGeom>
            <a:gradFill flip="none" rotWithShape="1">
              <a:gsLst>
                <a:gs pos="58000">
                  <a:schemeClr val="accent4">
                    <a:alpha val="13000"/>
                  </a:schemeClr>
                </a:gs>
                <a:gs pos="0">
                  <a:schemeClr val="accent4"/>
                </a:gs>
                <a:gs pos="100000">
                  <a:schemeClr val="accent4">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B704B7-94AA-4610-A074-E217163FEFBE}"/>
                </a:ext>
              </a:extLst>
            </p:cNvPr>
            <p:cNvSpPr/>
            <p:nvPr userDrawn="1"/>
          </p:nvSpPr>
          <p:spPr bwMode="gray">
            <a:xfrm>
              <a:off x="-1459706" y="-669132"/>
              <a:ext cx="1316831" cy="133588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D2EBEECB-602B-4773-97C9-1401B9D84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419342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420624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dirty="0"/>
              <a:t>Paragraph 01 (Raleway Medium 14 pt)</a:t>
            </a:r>
          </a:p>
          <a:p>
            <a:pPr lvl="1"/>
            <a:r>
              <a:rPr lang="nl-NL" dirty="0"/>
              <a:t>Paragraph 02 (Raleway Light 12 pt)</a:t>
            </a:r>
          </a:p>
          <a:p>
            <a:pPr lvl="2"/>
            <a:r>
              <a:rPr lang="nl-NL" dirty="0"/>
              <a:t>Paragraph 03 (Raleway Light 11 pt)</a:t>
            </a:r>
          </a:p>
          <a:p>
            <a:pPr lvl="3"/>
            <a:r>
              <a:rPr lang="en-US" dirty="0"/>
              <a:t>Paragraph 04 (</a:t>
            </a:r>
            <a:r>
              <a:rPr lang="en-US" dirty="0" err="1"/>
              <a:t>Raleway</a:t>
            </a:r>
            <a:r>
              <a:rPr lang="en-US" dirty="0"/>
              <a:t> Light 10 </a:t>
            </a:r>
            <a:r>
              <a:rPr lang="en-US" dirty="0" err="1"/>
              <a:t>pt</a:t>
            </a:r>
            <a:r>
              <a:rPr lang="en-US" dirty="0"/>
              <a:t>)</a:t>
            </a:r>
            <a:endParaRPr lang="nl-NL" dirty="0"/>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invGray">
          <a:xfrm>
            <a:off x="4598493" y="987574"/>
            <a:ext cx="420624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dirty="0"/>
              <a:t>Paragraph 01 (Raleway Medium 14 pt)</a:t>
            </a:r>
          </a:p>
          <a:p>
            <a:pPr lvl="1"/>
            <a:r>
              <a:rPr lang="nl-NL" dirty="0"/>
              <a:t>Paragraph 02 (Raleway Light 12 pt)</a:t>
            </a:r>
          </a:p>
          <a:p>
            <a:pPr lvl="2"/>
            <a:r>
              <a:rPr lang="nl-NL" dirty="0"/>
              <a:t>Paragraph 03 (Raleway Light 11 pt)</a:t>
            </a:r>
          </a:p>
          <a:p>
            <a:pPr lvl="3"/>
            <a:r>
              <a:rPr lang="en-US" dirty="0"/>
              <a:t>Paragraph 04 (</a:t>
            </a:r>
            <a:r>
              <a:rPr lang="en-US" dirty="0" err="1"/>
              <a:t>Raleway</a:t>
            </a:r>
            <a:r>
              <a:rPr lang="en-US" dirty="0"/>
              <a:t> Light 10 </a:t>
            </a:r>
            <a:r>
              <a:rPr lang="en-US" dirty="0" err="1"/>
              <a:t>pt</a:t>
            </a:r>
            <a:r>
              <a:rPr lang="en-US" dirty="0"/>
              <a:t>)</a:t>
            </a:r>
            <a:endParaRPr lang="nl-NL" dirty="0"/>
          </a:p>
        </p:txBody>
      </p:sp>
      <p:sp>
        <p:nvSpPr>
          <p:cNvPr id="2" name="Title 1">
            <a:extLst>
              <a:ext uri="{FF2B5EF4-FFF2-40B4-BE49-F238E27FC236}">
                <a16:creationId xmlns:a16="http://schemas.microsoft.com/office/drawing/2014/main" id="{F4096816-C8D8-4D33-ADC6-A0DDE3C6E31E}"/>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5" name="Text Placeholder 4">
            <a:extLst>
              <a:ext uri="{FF2B5EF4-FFF2-40B4-BE49-F238E27FC236}">
                <a16:creationId xmlns:a16="http://schemas.microsoft.com/office/drawing/2014/main" id="{EA2E3C4D-A53B-49B6-90E2-150065B8751E}"/>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3792927240"/>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495328" cy="430887"/>
          </a:xfrm>
        </p:spPr>
        <p:txBody>
          <a:bodyPr wrap="none" lIns="0" tIns="0" rIns="0" bIns="0">
            <a:spAutoFit/>
          </a:bodyPr>
          <a:lstStyle>
            <a:lvl1pPr marL="0" indent="0">
              <a:buNone/>
              <a:defRPr sz="2800">
                <a:solidFill>
                  <a:schemeClr val="accent1"/>
                </a:solidFill>
                <a:latin typeface="+mj-lt"/>
              </a:defRPr>
            </a:lvl1pPr>
          </a:lstStyle>
          <a:p>
            <a:pPr lvl="0"/>
            <a:r>
              <a:rPr lang="en-US" dirty="0"/>
              <a:t>05.</a:t>
            </a:r>
          </a:p>
        </p:txBody>
      </p:sp>
      <p:grpSp>
        <p:nvGrpSpPr>
          <p:cNvPr id="11" name="Group 10">
            <a:extLst>
              <a:ext uri="{FF2B5EF4-FFF2-40B4-BE49-F238E27FC236}">
                <a16:creationId xmlns:a16="http://schemas.microsoft.com/office/drawing/2014/main" id="{840C9F1E-DE8F-4F19-980C-CEDA0F6A5E10}"/>
              </a:ext>
            </a:extLst>
          </p:cNvPr>
          <p:cNvGrpSpPr/>
          <p:nvPr userDrawn="1"/>
        </p:nvGrpSpPr>
        <p:grpSpPr bwMode="gray">
          <a:xfrm>
            <a:off x="5477608" y="764290"/>
            <a:ext cx="2987219" cy="3281240"/>
            <a:chOff x="-4073526" y="-2951353"/>
            <a:chExt cx="3639311" cy="3997516"/>
          </a:xfrm>
        </p:grpSpPr>
        <p:sp>
          <p:nvSpPr>
            <p:cNvPr id="12" name="Oval 11">
              <a:extLst>
                <a:ext uri="{FF2B5EF4-FFF2-40B4-BE49-F238E27FC236}">
                  <a16:creationId xmlns:a16="http://schemas.microsoft.com/office/drawing/2014/main" id="{B230C868-ECB0-45C6-9882-DA9EB1E444AC}"/>
                </a:ext>
              </a:extLst>
            </p:cNvPr>
            <p:cNvSpPr>
              <a:spLocks noChangeAspect="1"/>
            </p:cNvSpPr>
            <p:nvPr userDrawn="1"/>
          </p:nvSpPr>
          <p:spPr bwMode="gray">
            <a:xfrm>
              <a:off x="-4073526" y="-2951353"/>
              <a:ext cx="3639311" cy="3639312"/>
            </a:xfrm>
            <a:prstGeom prst="ellipse">
              <a:avLst/>
            </a:prstGeom>
            <a:gradFill flip="none" rotWithShape="1">
              <a:gsLst>
                <a:gs pos="58000">
                  <a:schemeClr val="accent3">
                    <a:alpha val="24000"/>
                  </a:schemeClr>
                </a:gs>
                <a:gs pos="9000">
                  <a:schemeClr val="accent3">
                    <a:alpha val="85000"/>
                  </a:schemeClr>
                </a:gs>
                <a:gs pos="100000">
                  <a:schemeClr val="accent3">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84CF372-22D1-4229-B419-BF1E425D6447}"/>
                </a:ext>
              </a:extLst>
            </p:cNvPr>
            <p:cNvSpPr/>
            <p:nvPr userDrawn="1"/>
          </p:nvSpPr>
          <p:spPr bwMode="gray">
            <a:xfrm>
              <a:off x="-2069935" y="-1023938"/>
              <a:ext cx="1630599" cy="2070101"/>
            </a:xfrm>
            <a:prstGeom prst="rect">
              <a:avLst/>
            </a:prstGeom>
            <a:gradFill flip="none" rotWithShape="1">
              <a:gsLst>
                <a:gs pos="0">
                  <a:schemeClr val="accent1"/>
                </a:gs>
                <a:gs pos="39000">
                  <a:schemeClr val="accent1">
                    <a:alpha val="48000"/>
                  </a:schemeClr>
                </a:gs>
                <a:gs pos="100000">
                  <a:schemeClr val="accent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Rectangle 13">
              <a:extLst>
                <a:ext uri="{FF2B5EF4-FFF2-40B4-BE49-F238E27FC236}">
                  <a16:creationId xmlns:a16="http://schemas.microsoft.com/office/drawing/2014/main" id="{58BFB3B5-A5DD-47E5-B1C4-A55BE95D9BB2}"/>
                </a:ext>
              </a:extLst>
            </p:cNvPr>
            <p:cNvSpPr/>
            <p:nvPr userDrawn="1"/>
          </p:nvSpPr>
          <p:spPr bwMode="gray">
            <a:xfrm>
              <a:off x="-3702050" y="-47625"/>
              <a:ext cx="1630599" cy="1093788"/>
            </a:xfrm>
            <a:prstGeom prst="rect">
              <a:avLst/>
            </a:prstGeom>
            <a:gradFill flip="none" rotWithShape="1">
              <a:gsLst>
                <a:gs pos="0">
                  <a:schemeClr val="accent2"/>
                </a:gs>
                <a:gs pos="44200">
                  <a:srgbClr val="A375FF">
                    <a:alpha val="42000"/>
                  </a:srgbClr>
                </a:gs>
                <a:gs pos="100000">
                  <a:schemeClr val="accent2">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9D143F05-7946-40E0-B5B1-887E01A3BA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20722515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6">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990599" y="1903268"/>
            <a:ext cx="3721101" cy="1075906"/>
          </a:xfrm>
        </p:spPr>
        <p:txBody>
          <a:bodyPr lIns="0" tIns="0" rIns="0" bIns="0"/>
          <a:lstStyle>
            <a:lvl1pPr marL="0" indent="0">
              <a:buNone/>
              <a:defRPr sz="2800"/>
            </a:lvl1pPr>
          </a:lstStyle>
          <a:p>
            <a:pPr lvl="0"/>
            <a:r>
              <a:rPr lang="en-US" dirty="0"/>
              <a:t>Chapter Title</a:t>
            </a:r>
          </a:p>
        </p:txBody>
      </p:sp>
      <p:sp>
        <p:nvSpPr>
          <p:cNvPr id="6" name="Text Placeholder 6">
            <a:extLst>
              <a:ext uri="{FF2B5EF4-FFF2-40B4-BE49-F238E27FC236}">
                <a16:creationId xmlns:a16="http://schemas.microsoft.com/office/drawing/2014/main" id="{16BFB1D5-0A8B-432B-BC50-7C8FF108FF2F}"/>
              </a:ext>
            </a:extLst>
          </p:cNvPr>
          <p:cNvSpPr>
            <a:spLocks noGrp="1"/>
          </p:cNvSpPr>
          <p:nvPr>
            <p:ph type="body" sz="quarter" idx="16" hasCustomPrompt="1"/>
          </p:nvPr>
        </p:nvSpPr>
        <p:spPr bwMode="gray">
          <a:xfrm>
            <a:off x="326682" y="1903268"/>
            <a:ext cx="516167" cy="430887"/>
          </a:xfrm>
        </p:spPr>
        <p:txBody>
          <a:bodyPr wrap="none" lIns="0" tIns="0" rIns="0" bIns="0">
            <a:spAutoFit/>
          </a:bodyPr>
          <a:lstStyle>
            <a:lvl1pPr marL="0" indent="0">
              <a:buNone/>
              <a:defRPr sz="2800">
                <a:solidFill>
                  <a:schemeClr val="accent1"/>
                </a:solidFill>
                <a:latin typeface="+mj-lt"/>
              </a:defRPr>
            </a:lvl1pPr>
          </a:lstStyle>
          <a:p>
            <a:pPr lvl="0"/>
            <a:r>
              <a:rPr lang="en-US" dirty="0"/>
              <a:t>06.</a:t>
            </a:r>
          </a:p>
        </p:txBody>
      </p:sp>
      <p:grpSp>
        <p:nvGrpSpPr>
          <p:cNvPr id="30" name="Group 29">
            <a:extLst>
              <a:ext uri="{FF2B5EF4-FFF2-40B4-BE49-F238E27FC236}">
                <a16:creationId xmlns:a16="http://schemas.microsoft.com/office/drawing/2014/main" id="{CFCDA7BC-E91B-47AC-82B0-95CCC7AF36A2}"/>
              </a:ext>
            </a:extLst>
          </p:cNvPr>
          <p:cNvGrpSpPr/>
          <p:nvPr userDrawn="1"/>
        </p:nvGrpSpPr>
        <p:grpSpPr bwMode="gray">
          <a:xfrm>
            <a:off x="5181600" y="722577"/>
            <a:ext cx="3273419" cy="3551249"/>
            <a:chOff x="1423648" y="-3821905"/>
            <a:chExt cx="4008014" cy="4348193"/>
          </a:xfrm>
        </p:grpSpPr>
        <p:sp>
          <p:nvSpPr>
            <p:cNvPr id="16" name="Oval 15">
              <a:extLst>
                <a:ext uri="{FF2B5EF4-FFF2-40B4-BE49-F238E27FC236}">
                  <a16:creationId xmlns:a16="http://schemas.microsoft.com/office/drawing/2014/main" id="{8DA32B86-52B9-4EEF-98F8-2BE593479384}"/>
                </a:ext>
              </a:extLst>
            </p:cNvPr>
            <p:cNvSpPr>
              <a:spLocks noChangeAspect="1"/>
            </p:cNvSpPr>
            <p:nvPr userDrawn="1"/>
          </p:nvSpPr>
          <p:spPr bwMode="gray">
            <a:xfrm>
              <a:off x="2505075" y="-3821905"/>
              <a:ext cx="1847087" cy="1847088"/>
            </a:xfrm>
            <a:prstGeom prst="ellipse">
              <a:avLst/>
            </a:prstGeom>
            <a:gradFill flip="none" rotWithShape="1">
              <a:gsLst>
                <a:gs pos="45000">
                  <a:srgbClr val="039BDA">
                    <a:alpha val="32000"/>
                  </a:srgbClr>
                </a:gs>
                <a:gs pos="0">
                  <a:schemeClr val="accent1"/>
                </a:gs>
                <a:gs pos="9200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4E7FA8B-B146-4238-AC39-F199850FB0A0}"/>
                </a:ext>
              </a:extLst>
            </p:cNvPr>
            <p:cNvSpPr>
              <a:spLocks noChangeAspect="1"/>
            </p:cNvSpPr>
            <p:nvPr userDrawn="1"/>
          </p:nvSpPr>
          <p:spPr bwMode="gray">
            <a:xfrm>
              <a:off x="3584575" y="-3195637"/>
              <a:ext cx="1847087" cy="1847088"/>
            </a:xfrm>
            <a:prstGeom prst="ellipse">
              <a:avLst/>
            </a:prstGeom>
            <a:gradFill flip="none" rotWithShape="1">
              <a:gsLst>
                <a:gs pos="45000">
                  <a:schemeClr val="accent5">
                    <a:alpha val="39000"/>
                  </a:schemeClr>
                </a:gs>
                <a:gs pos="0">
                  <a:schemeClr val="accent5"/>
                </a:gs>
                <a:gs pos="92000">
                  <a:schemeClr val="accent5">
                    <a:alpha val="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F599D2D1-62F5-491D-9347-B31E3AA1CA20}"/>
                </a:ext>
              </a:extLst>
            </p:cNvPr>
            <p:cNvSpPr>
              <a:spLocks noChangeAspect="1"/>
            </p:cNvSpPr>
            <p:nvPr userDrawn="1"/>
          </p:nvSpPr>
          <p:spPr bwMode="gray">
            <a:xfrm>
              <a:off x="3584575" y="-1951037"/>
              <a:ext cx="1847087" cy="1847088"/>
            </a:xfrm>
            <a:prstGeom prst="ellipse">
              <a:avLst/>
            </a:prstGeom>
            <a:gradFill flip="none" rotWithShape="1">
              <a:gsLst>
                <a:gs pos="56000">
                  <a:srgbClr val="039BDA">
                    <a:alpha val="32000"/>
                  </a:srgbClr>
                </a:gs>
                <a:gs pos="0">
                  <a:schemeClr val="accent1"/>
                </a:gs>
                <a:gs pos="92000">
                  <a:schemeClr val="accent1">
                    <a:alpha val="0"/>
                  </a:schemeClr>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84B9C3A-2679-43C8-993F-D3452B8FAE81}"/>
                </a:ext>
              </a:extLst>
            </p:cNvPr>
            <p:cNvSpPr>
              <a:spLocks noChangeAspect="1"/>
            </p:cNvSpPr>
            <p:nvPr userDrawn="1"/>
          </p:nvSpPr>
          <p:spPr bwMode="gray">
            <a:xfrm>
              <a:off x="2505075" y="-1320800"/>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2337773-2949-4E4C-ACB7-A18ABF111BEF}"/>
                </a:ext>
              </a:extLst>
            </p:cNvPr>
            <p:cNvSpPr>
              <a:spLocks noChangeAspect="1"/>
            </p:cNvSpPr>
            <p:nvPr userDrawn="1"/>
          </p:nvSpPr>
          <p:spPr bwMode="gray">
            <a:xfrm>
              <a:off x="1423648" y="-1951037"/>
              <a:ext cx="1847087" cy="1847088"/>
            </a:xfrm>
            <a:prstGeom prst="ellipse">
              <a:avLst/>
            </a:prstGeom>
            <a:gradFill flip="none" rotWithShape="1">
              <a:gsLst>
                <a:gs pos="56000">
                  <a:srgbClr val="039BDA">
                    <a:alpha val="32000"/>
                  </a:srgbClr>
                </a:gs>
                <a:gs pos="0">
                  <a:schemeClr val="accent1"/>
                </a:gs>
                <a:gs pos="92000">
                  <a:schemeClr val="accent1">
                    <a:alpha val="0"/>
                  </a:schemeClr>
                </a:gs>
              </a:gsLst>
              <a:lin ang="17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4961035-5969-4795-B572-023EA7F86EF2}"/>
                </a:ext>
              </a:extLst>
            </p:cNvPr>
            <p:cNvSpPr>
              <a:spLocks noChangeAspect="1"/>
            </p:cNvSpPr>
            <p:nvPr userDrawn="1"/>
          </p:nvSpPr>
          <p:spPr bwMode="gray">
            <a:xfrm>
              <a:off x="1423648" y="-3195637"/>
              <a:ext cx="1847087" cy="1847088"/>
            </a:xfrm>
            <a:prstGeom prst="ellipse">
              <a:avLst/>
            </a:prstGeom>
            <a:gradFill flip="none" rotWithShape="1">
              <a:gsLst>
                <a:gs pos="56000">
                  <a:schemeClr val="accent3">
                    <a:alpha val="23000"/>
                  </a:schemeClr>
                </a:gs>
                <a:gs pos="0">
                  <a:schemeClr val="accent3"/>
                </a:gs>
                <a:gs pos="92000">
                  <a:schemeClr val="accent3">
                    <a:alpha val="0"/>
                  </a:scheme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E324DF48-8C4E-4840-A606-AB37B0E49D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13549722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C4FFE-CBEE-4906-9823-4164ADEA4911}"/>
              </a:ext>
            </a:extLst>
          </p:cNvPr>
          <p:cNvSpPr/>
          <p:nvPr userDrawn="1"/>
        </p:nvSpPr>
        <p:spPr bwMode="gray">
          <a:xfrm>
            <a:off x="0" y="0"/>
            <a:ext cx="9144000" cy="5143500"/>
          </a:xfrm>
          <a:prstGeom prst="rect">
            <a:avLst/>
          </a:prstGeom>
          <a:gradFill flip="none" rotWithShape="1">
            <a:gsLst>
              <a:gs pos="47000">
                <a:schemeClr val="bg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6">
            <a:extLst>
              <a:ext uri="{FF2B5EF4-FFF2-40B4-BE49-F238E27FC236}">
                <a16:creationId xmlns:a16="http://schemas.microsoft.com/office/drawing/2014/main" id="{4CB743F7-1E51-4231-BDBC-00E9E84244C3}"/>
              </a:ext>
            </a:extLst>
          </p:cNvPr>
          <p:cNvSpPr>
            <a:spLocks noGrp="1"/>
          </p:cNvSpPr>
          <p:nvPr>
            <p:ph type="body" sz="quarter" idx="10" hasCustomPrompt="1"/>
          </p:nvPr>
        </p:nvSpPr>
        <p:spPr bwMode="gray">
          <a:xfrm>
            <a:off x="2209801" y="1885951"/>
            <a:ext cx="4724400" cy="905740"/>
          </a:xfrm>
        </p:spPr>
        <p:txBody>
          <a:bodyPr lIns="0" tIns="0" rIns="0" bIns="0" anchor="ctr">
            <a:noAutofit/>
          </a:bodyPr>
          <a:lstStyle>
            <a:lvl1pPr marL="0" indent="0" algn="ctr">
              <a:buNone/>
              <a:defRPr sz="2800">
                <a:latin typeface="+mj-lt"/>
              </a:defRPr>
            </a:lvl1pPr>
          </a:lstStyle>
          <a:p>
            <a:pPr lvl="0"/>
            <a:r>
              <a:rPr lang="en-US" dirty="0"/>
              <a:t>Questions</a:t>
            </a:r>
          </a:p>
        </p:txBody>
      </p:sp>
    </p:spTree>
    <p:extLst>
      <p:ext uri="{BB962C8B-B14F-4D97-AF65-F5344CB8AC3E}">
        <p14:creationId xmlns:p14="http://schemas.microsoft.com/office/powerpoint/2010/main" val="1044209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losing 1">
    <p:spTree>
      <p:nvGrpSpPr>
        <p:cNvPr id="1" name=""/>
        <p:cNvGrpSpPr/>
        <p:nvPr/>
      </p:nvGrpSpPr>
      <p:grpSpPr>
        <a:xfrm>
          <a:off x="0" y="0"/>
          <a:ext cx="0" cy="0"/>
          <a:chOff x="0" y="0"/>
          <a:chExt cx="0" cy="0"/>
        </a:xfrm>
      </p:grpSpPr>
      <p:pic>
        <p:nvPicPr>
          <p:cNvPr id="23" name="Picture 22" descr="Logo, company name&#10;&#10;Description automatically generated">
            <a:extLst>
              <a:ext uri="{FF2B5EF4-FFF2-40B4-BE49-F238E27FC236}">
                <a16:creationId xmlns:a16="http://schemas.microsoft.com/office/drawing/2014/main" id="{8CF4D193-5FED-4C74-B2F8-EF074AA2C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24400" y="386861"/>
            <a:ext cx="4072196" cy="4071101"/>
          </a:xfrm>
          <a:prstGeom prst="rect">
            <a:avLst/>
          </a:prstGeom>
        </p:spPr>
      </p:pic>
      <p:sp>
        <p:nvSpPr>
          <p:cNvPr id="7" name="AddNotifier#1"/>
          <p:cNvSpPr txBox="1">
            <a:spLocks noChangeArrowheads="1"/>
          </p:cNvSpPr>
          <p:nvPr userDrawn="1"/>
        </p:nvSpPr>
        <p:spPr bwMode="gray">
          <a:xfrm>
            <a:off x="234016" y="3867150"/>
            <a:ext cx="2966384"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dirty="0">
                <a:solidFill>
                  <a:schemeClr val="tx1"/>
                </a:solidFill>
                <a:latin typeface="Raleway Light" pitchFamily="2" charset="0"/>
                <a:ea typeface="Verdana" pitchFamily="34" charset="0"/>
                <a:cs typeface="Verdana" pitchFamily="34" charset="0"/>
              </a:rPr>
              <a:t>Atos, the Atos logo, Atos|Syntel are registered trademarks of the Atos group. </a:t>
            </a:r>
            <a:br>
              <a:rPr lang="en-US" sz="600" kern="1200" baseline="0" dirty="0">
                <a:solidFill>
                  <a:schemeClr val="tx1"/>
                </a:solidFill>
                <a:latin typeface="Raleway Light" pitchFamily="2" charset="0"/>
                <a:ea typeface="Verdana" pitchFamily="34" charset="0"/>
                <a:cs typeface="Verdana" pitchFamily="34" charset="0"/>
              </a:rPr>
            </a:br>
            <a:r>
              <a:rPr lang="en-US" sz="600" kern="1200" baseline="0" dirty="0">
                <a:solidFill>
                  <a:schemeClr val="tx1"/>
                </a:solidFill>
                <a:latin typeface="Raleway Light" pitchFamily="2" charset="0"/>
                <a:ea typeface="Verdana" pitchFamily="34" charset="0"/>
                <a:cs typeface="Verdana" pitchFamily="34" charset="0"/>
              </a:rPr>
              <a:t>© 2021 Atos. Confidential information owned by Atos, to be used by the recipient only. This document, or any part of it, may not be reproduced, copied, circulated and/or distributed nor quoted without prior written approval from Atos.</a:t>
            </a:r>
            <a:endParaRPr lang="en-US" sz="600" baseline="0" dirty="0">
              <a:solidFill>
                <a:schemeClr val="tx1"/>
              </a:solidFill>
              <a:latin typeface="Raleway Light" pitchFamily="2" charset="0"/>
              <a:ea typeface="Verdana" pitchFamily="34" charset="0"/>
              <a:cs typeface="Verdana" pitchFamily="34" charset="0"/>
            </a:endParaRPr>
          </a:p>
        </p:txBody>
      </p:sp>
      <p:sp>
        <p:nvSpPr>
          <p:cNvPr id="8" name="Title 1">
            <a:extLst>
              <a:ext uri="{FF2B5EF4-FFF2-40B4-BE49-F238E27FC236}">
                <a16:creationId xmlns:a16="http://schemas.microsoft.com/office/drawing/2014/main" id="{86B184E1-4C6D-46A1-95DB-5392215EAC60}"/>
              </a:ext>
            </a:extLst>
          </p:cNvPr>
          <p:cNvSpPr>
            <a:spLocks noGrp="1"/>
          </p:cNvSpPr>
          <p:nvPr>
            <p:ph type="ctrTitle" hasCustomPrompt="1"/>
          </p:nvPr>
        </p:nvSpPr>
        <p:spPr bwMode="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dirty="0"/>
              <a:t>Text to come</a:t>
            </a:r>
          </a:p>
        </p:txBody>
      </p:sp>
      <p:sp>
        <p:nvSpPr>
          <p:cNvPr id="10" name="Text Placeholder 2">
            <a:extLst>
              <a:ext uri="{FF2B5EF4-FFF2-40B4-BE49-F238E27FC236}">
                <a16:creationId xmlns:a16="http://schemas.microsoft.com/office/drawing/2014/main" id="{FF96E0D4-918A-4FAB-9997-756286E3C96F}"/>
              </a:ext>
            </a:extLst>
          </p:cNvPr>
          <p:cNvSpPr>
            <a:spLocks noGrp="1"/>
          </p:cNvSpPr>
          <p:nvPr>
            <p:ph type="body" sz="quarter" idx="10"/>
          </p:nvPr>
        </p:nvSpPr>
        <p:spPr bwMode="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dirty="0"/>
              <a:t>Click to edit Master text styles</a:t>
            </a:r>
          </a:p>
        </p:txBody>
      </p:sp>
      <p:sp>
        <p:nvSpPr>
          <p:cNvPr id="11" name="AddClassification">
            <a:extLst>
              <a:ext uri="{FF2B5EF4-FFF2-40B4-BE49-F238E27FC236}">
                <a16:creationId xmlns:a16="http://schemas.microsoft.com/office/drawing/2014/main" id="{4CA3B924-5A8F-4360-80E0-7160E1409037}"/>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12" name="Picture 11">
            <a:extLst>
              <a:ext uri="{FF2B5EF4-FFF2-40B4-BE49-F238E27FC236}">
                <a16:creationId xmlns:a16="http://schemas.microsoft.com/office/drawing/2014/main" id="{5DD00D2A-AC24-465C-A5DE-2D256C657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28538850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losing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89B25E20-EFA7-4E56-9F88-AD3637BFD8E8}"/>
              </a:ext>
            </a:extLst>
          </p:cNvPr>
          <p:cNvSpPr>
            <a:spLocks noGrp="1" noChangeAspect="1"/>
          </p:cNvSpPr>
          <p:nvPr>
            <p:ph type="pic" sz="quarter" idx="14" hasCustomPrompt="1"/>
          </p:nvPr>
        </p:nvSpPr>
        <p:spPr>
          <a:xfrm>
            <a:off x="5047817" y="1408781"/>
            <a:ext cx="2532888" cy="2532888"/>
          </a:xfrm>
          <a:prstGeom prst="ellipse">
            <a:avLst/>
          </a:prstGeom>
          <a:ln>
            <a:noFill/>
          </a:ln>
        </p:spPr>
        <p:txBody>
          <a:bodyPr lIns="0" tIns="0" rIns="0" bIns="0" anchor="ctr"/>
          <a:lstStyle>
            <a:lvl1pPr marL="0" indent="0" algn="l">
              <a:buNone/>
              <a:defRPr sz="1100">
                <a:latin typeface="+mn-lt"/>
              </a:defRPr>
            </a:lvl1pPr>
          </a:lstStyle>
          <a:p>
            <a:r>
              <a:rPr lang="en-IN" dirty="0"/>
              <a:t>Step 1: Insert industry specific image</a:t>
            </a:r>
            <a:br>
              <a:rPr lang="en-IN" dirty="0"/>
            </a:br>
            <a:r>
              <a:rPr lang="en-IN" dirty="0"/>
              <a:t>Step 2: Go to </a:t>
            </a:r>
            <a:r>
              <a:rPr lang="en-US" dirty="0"/>
              <a:t>View &gt;&gt; Slide Master and copy the gradient shape, close the Slide Master and paste the gradient shape on top of the selected image</a:t>
            </a:r>
          </a:p>
        </p:txBody>
      </p:sp>
      <p:sp>
        <p:nvSpPr>
          <p:cNvPr id="13" name="Oval 12">
            <a:extLst>
              <a:ext uri="{FF2B5EF4-FFF2-40B4-BE49-F238E27FC236}">
                <a16:creationId xmlns:a16="http://schemas.microsoft.com/office/drawing/2014/main" id="{E1A82CB3-4A04-4D62-8468-3840AD378655}"/>
              </a:ext>
            </a:extLst>
          </p:cNvPr>
          <p:cNvSpPr/>
          <p:nvPr userDrawn="1"/>
        </p:nvSpPr>
        <p:spPr>
          <a:xfrm>
            <a:off x="5927471" y="902153"/>
            <a:ext cx="2532414" cy="2532424"/>
          </a:xfrm>
          <a:prstGeom prst="ellipse">
            <a:avLst/>
          </a:prstGeom>
          <a:gradFill flip="none" rotWithShape="1">
            <a:gsLst>
              <a:gs pos="77010">
                <a:schemeClr val="accent1">
                  <a:alpha val="7000"/>
                </a:schemeClr>
              </a:gs>
              <a:gs pos="45000">
                <a:schemeClr val="accent1">
                  <a:alpha val="38000"/>
                </a:schemeClr>
              </a:gs>
              <a:gs pos="0">
                <a:schemeClr val="accent1"/>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ddNotifier#1"/>
          <p:cNvSpPr txBox="1">
            <a:spLocks noChangeArrowheads="1"/>
          </p:cNvSpPr>
          <p:nvPr userDrawn="1"/>
        </p:nvSpPr>
        <p:spPr bwMode="gray">
          <a:xfrm>
            <a:off x="234016" y="3867150"/>
            <a:ext cx="2966384" cy="4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600" kern="1200" baseline="0" dirty="0">
                <a:solidFill>
                  <a:schemeClr val="tx1"/>
                </a:solidFill>
                <a:latin typeface="Raleway Light" pitchFamily="2" charset="0"/>
                <a:ea typeface="Verdana" pitchFamily="34" charset="0"/>
                <a:cs typeface="Verdana" pitchFamily="34" charset="0"/>
              </a:rPr>
              <a:t>Atos, the Atos logo, Atos|Syntel are registered trademarks of the Atos group. </a:t>
            </a:r>
            <a:br>
              <a:rPr lang="en-US" sz="600" kern="1200" baseline="0" dirty="0">
                <a:solidFill>
                  <a:schemeClr val="tx1"/>
                </a:solidFill>
                <a:latin typeface="Raleway Light" pitchFamily="2" charset="0"/>
                <a:ea typeface="Verdana" pitchFamily="34" charset="0"/>
                <a:cs typeface="Verdana" pitchFamily="34" charset="0"/>
              </a:rPr>
            </a:br>
            <a:r>
              <a:rPr lang="en-US" sz="600" kern="1200" baseline="0" dirty="0">
                <a:solidFill>
                  <a:schemeClr val="tx1"/>
                </a:solidFill>
                <a:latin typeface="Raleway Light" pitchFamily="2" charset="0"/>
                <a:ea typeface="Verdana" pitchFamily="34" charset="0"/>
                <a:cs typeface="Verdana" pitchFamily="34" charset="0"/>
              </a:rPr>
              <a:t>© 2021 Atos. Confidential information owned by Atos, to be used by the recipient only. This document, or any part of it, may not be reproduced, copied, circulated and/or distributed nor quoted without prior written approval from Atos.</a:t>
            </a:r>
            <a:endParaRPr lang="en-US" sz="600" baseline="0" dirty="0">
              <a:solidFill>
                <a:schemeClr val="tx1"/>
              </a:solidFill>
              <a:latin typeface="Raleway Light" pitchFamily="2" charset="0"/>
              <a:ea typeface="Verdana" pitchFamily="34" charset="0"/>
              <a:cs typeface="Verdana" pitchFamily="34" charset="0"/>
            </a:endParaRPr>
          </a:p>
        </p:txBody>
      </p:sp>
      <p:sp>
        <p:nvSpPr>
          <p:cNvPr id="8" name="Title 1">
            <a:extLst>
              <a:ext uri="{FF2B5EF4-FFF2-40B4-BE49-F238E27FC236}">
                <a16:creationId xmlns:a16="http://schemas.microsoft.com/office/drawing/2014/main" id="{86B184E1-4C6D-46A1-95DB-5392215EAC60}"/>
              </a:ext>
            </a:extLst>
          </p:cNvPr>
          <p:cNvSpPr>
            <a:spLocks noGrp="1"/>
          </p:cNvSpPr>
          <p:nvPr>
            <p:ph type="ctrTitle" hasCustomPrompt="1"/>
          </p:nvPr>
        </p:nvSpPr>
        <p:spPr bwMode="gray">
          <a:xfrm>
            <a:off x="327679" y="1657351"/>
            <a:ext cx="4114800" cy="763732"/>
          </a:xfrm>
          <a:prstGeom prst="rect">
            <a:avLst/>
          </a:prstGeom>
        </p:spPr>
        <p:txBody>
          <a:bodyPr wrap="none" lIns="0" tIns="0" rIns="0" bIns="0" anchor="ctr" anchorCtr="0">
            <a:noAutofit/>
          </a:bodyPr>
          <a:lstStyle>
            <a:lvl1pPr>
              <a:defRPr sz="4000" b="0" baseline="0">
                <a:solidFill>
                  <a:schemeClr val="tx1"/>
                </a:solidFill>
                <a:latin typeface="Raleway SemiBold" pitchFamily="2" charset="0"/>
                <a:ea typeface="Verdana" pitchFamily="34" charset="0"/>
                <a:cs typeface="Verdana" pitchFamily="34" charset="0"/>
              </a:defRPr>
            </a:lvl1pPr>
          </a:lstStyle>
          <a:p>
            <a:r>
              <a:rPr lang="nl-NL" dirty="0"/>
              <a:t>Text to come</a:t>
            </a:r>
          </a:p>
        </p:txBody>
      </p:sp>
      <p:sp>
        <p:nvSpPr>
          <p:cNvPr id="10" name="Text Placeholder 2">
            <a:extLst>
              <a:ext uri="{FF2B5EF4-FFF2-40B4-BE49-F238E27FC236}">
                <a16:creationId xmlns:a16="http://schemas.microsoft.com/office/drawing/2014/main" id="{FF96E0D4-918A-4FAB-9997-756286E3C96F}"/>
              </a:ext>
            </a:extLst>
          </p:cNvPr>
          <p:cNvSpPr>
            <a:spLocks noGrp="1"/>
          </p:cNvSpPr>
          <p:nvPr>
            <p:ph type="body" sz="quarter" idx="10"/>
          </p:nvPr>
        </p:nvSpPr>
        <p:spPr bwMode="gray">
          <a:xfrm>
            <a:off x="327677" y="2540976"/>
            <a:ext cx="4114800" cy="1097280"/>
          </a:xfrm>
        </p:spPr>
        <p:txBody>
          <a:bodyPr wrap="none" lIns="0" tIns="0" rIns="0" bIns="0">
            <a:noAutofit/>
          </a:bodyPr>
          <a:lstStyle>
            <a:lvl1pPr marL="0" indent="0">
              <a:spcAft>
                <a:spcPts val="0"/>
              </a:spcAft>
              <a:buNone/>
              <a:defRPr sz="1200">
                <a:solidFill>
                  <a:schemeClr val="accent1"/>
                </a:solidFill>
                <a:latin typeface="Raleway Medium" pitchFamily="2" charset="0"/>
              </a:defRPr>
            </a:lvl1pPr>
            <a:lvl2pPr marL="164592" indent="0">
              <a:buNone/>
              <a:defRPr>
                <a:solidFill>
                  <a:schemeClr val="accent1"/>
                </a:solidFill>
                <a:latin typeface="Raleway Medium" pitchFamily="2" charset="0"/>
              </a:defRPr>
            </a:lvl2pPr>
            <a:lvl3pPr marL="329184" indent="0">
              <a:buNone/>
              <a:defRPr>
                <a:solidFill>
                  <a:schemeClr val="accent1"/>
                </a:solidFill>
                <a:latin typeface="Raleway Medium" pitchFamily="2" charset="0"/>
              </a:defRPr>
            </a:lvl3pPr>
            <a:lvl4pPr marL="493776" indent="0">
              <a:buNone/>
              <a:defRPr>
                <a:solidFill>
                  <a:schemeClr val="accent1"/>
                </a:solidFill>
                <a:latin typeface="Raleway Medium" pitchFamily="2" charset="0"/>
              </a:defRPr>
            </a:lvl4pPr>
            <a:lvl5pPr marL="1080000" indent="0">
              <a:buNone/>
              <a:defRPr>
                <a:solidFill>
                  <a:schemeClr val="accent1"/>
                </a:solidFill>
                <a:latin typeface="Raleway Medium" pitchFamily="2" charset="0"/>
              </a:defRPr>
            </a:lvl5pPr>
          </a:lstStyle>
          <a:p>
            <a:pPr lvl="0"/>
            <a:r>
              <a:rPr lang="en-US" dirty="0"/>
              <a:t>Click to edit Master text styles</a:t>
            </a:r>
          </a:p>
        </p:txBody>
      </p:sp>
      <p:sp>
        <p:nvSpPr>
          <p:cNvPr id="11" name="AddClassification">
            <a:extLst>
              <a:ext uri="{FF2B5EF4-FFF2-40B4-BE49-F238E27FC236}">
                <a16:creationId xmlns:a16="http://schemas.microsoft.com/office/drawing/2014/main" id="{4CA3B924-5A8F-4360-80E0-7160E1409037}"/>
              </a:ext>
            </a:extLst>
          </p:cNvPr>
          <p:cNvSpPr txBox="1">
            <a:spLocks noChangeArrowheads="1"/>
          </p:cNvSpPr>
          <p:nvPr userDrawn="1"/>
        </p:nvSpPr>
        <p:spPr bwMode="gray">
          <a:xfrm>
            <a:off x="4427728" y="4802144"/>
            <a:ext cx="28854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700" b="0" baseline="0" dirty="0">
                <a:solidFill>
                  <a:schemeClr val="tx1"/>
                </a:solidFill>
                <a:latin typeface="Raleway Medium" pitchFamily="2" charset="0"/>
                <a:ea typeface="Verdana" pitchFamily="34" charset="0"/>
                <a:cs typeface="Verdana" pitchFamily="34" charset="0"/>
              </a:rPr>
              <a:t>© Atos</a:t>
            </a:r>
          </a:p>
        </p:txBody>
      </p:sp>
      <p:pic>
        <p:nvPicPr>
          <p:cNvPr id="12" name="Picture 11">
            <a:extLst>
              <a:ext uri="{FF2B5EF4-FFF2-40B4-BE49-F238E27FC236}">
                <a16:creationId xmlns:a16="http://schemas.microsoft.com/office/drawing/2014/main" id="{5DD00D2A-AC24-465C-A5DE-2D256C6577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7632551" y="4525287"/>
            <a:ext cx="1189068" cy="389615"/>
          </a:xfrm>
          <a:prstGeom prst="rect">
            <a:avLst/>
          </a:prstGeom>
        </p:spPr>
      </p:pic>
    </p:spTree>
    <p:extLst>
      <p:ext uri="{BB962C8B-B14F-4D97-AF65-F5344CB8AC3E}">
        <p14:creationId xmlns:p14="http://schemas.microsoft.com/office/powerpoint/2010/main" val="103730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invGray">
          <a:xfrm>
            <a:off x="227661"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400"/>
              </a:spcAft>
              <a:buClr>
                <a:schemeClr val="tx1"/>
              </a:buClr>
              <a:buSzTx/>
              <a:buFont typeface="Arial" panose="020B0604020202020204" pitchFamily="34" charset="0"/>
              <a:buChar char="•"/>
              <a:tabLst/>
              <a:defRPr/>
            </a:lvl4pPr>
          </a:lstStyle>
          <a:p>
            <a:pPr lvl="0"/>
            <a:r>
              <a:rPr lang="nl-NL" dirty="0"/>
              <a:t>Paragraph 01 </a:t>
            </a:r>
            <a:br>
              <a:rPr lang="nl-NL" dirty="0"/>
            </a:br>
            <a:r>
              <a:rPr lang="nl-NL" dirty="0"/>
              <a:t>(Raleway Medium 14 pt)</a:t>
            </a:r>
          </a:p>
          <a:p>
            <a:pPr lvl="1"/>
            <a:r>
              <a:rPr lang="nl-NL" dirty="0"/>
              <a:t>Paragraph 02 </a:t>
            </a:r>
            <a:br>
              <a:rPr lang="nl-NL" dirty="0"/>
            </a:br>
            <a:r>
              <a:rPr lang="nl-NL" dirty="0"/>
              <a:t>(Raleway Light 12 pt)</a:t>
            </a:r>
          </a:p>
          <a:p>
            <a:pPr lvl="2"/>
            <a:r>
              <a:rPr lang="nl-NL" dirty="0"/>
              <a:t>Paragraph 03 </a:t>
            </a:r>
            <a:br>
              <a:rPr lang="nl-NL" dirty="0"/>
            </a:br>
            <a:r>
              <a:rPr lang="nl-NL" dirty="0"/>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br>
              <a:rPr lang="en-US" dirty="0"/>
            </a:br>
            <a:r>
              <a:rPr lang="en-US" dirty="0"/>
              <a:t>(</a:t>
            </a:r>
            <a:r>
              <a:rPr lang="en-US" dirty="0" err="1"/>
              <a:t>Raleway</a:t>
            </a:r>
            <a:r>
              <a:rPr lang="en-US" dirty="0"/>
              <a:t> Light 10 </a:t>
            </a:r>
            <a:r>
              <a:rPr lang="en-US" dirty="0" err="1"/>
              <a:t>pt</a:t>
            </a:r>
            <a:r>
              <a:rPr lang="en-US" dirty="0"/>
              <a:t>)</a:t>
            </a:r>
            <a:endParaRPr lang="nl-NL" dirty="0"/>
          </a:p>
        </p:txBody>
      </p:sp>
      <p:sp>
        <p:nvSpPr>
          <p:cNvPr id="6" name="Content Placeholder 2">
            <a:extLst>
              <a:ext uri="{FF2B5EF4-FFF2-40B4-BE49-F238E27FC236}">
                <a16:creationId xmlns:a16="http://schemas.microsoft.com/office/drawing/2014/main" id="{8F0C999C-E8DD-4EB6-823D-52177C9EEB31}"/>
              </a:ext>
            </a:extLst>
          </p:cNvPr>
          <p:cNvSpPr>
            <a:spLocks noGrp="1"/>
          </p:cNvSpPr>
          <p:nvPr>
            <p:ph idx="11" hasCustomPrompt="1"/>
          </p:nvPr>
        </p:nvSpPr>
        <p:spPr bwMode="invGray">
          <a:xfrm>
            <a:off x="3155450"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dirty="0"/>
              <a:t>Paragraph 01 </a:t>
            </a:r>
            <a:br>
              <a:rPr lang="nl-NL" dirty="0"/>
            </a:br>
            <a:r>
              <a:rPr lang="nl-NL" dirty="0"/>
              <a:t>(Raleway Medium 14 pt)</a:t>
            </a:r>
          </a:p>
          <a:p>
            <a:pPr lvl="1"/>
            <a:r>
              <a:rPr lang="nl-NL" dirty="0"/>
              <a:t>Paragraph 02 </a:t>
            </a:r>
            <a:br>
              <a:rPr lang="nl-NL" dirty="0"/>
            </a:br>
            <a:r>
              <a:rPr lang="nl-NL" dirty="0"/>
              <a:t>(Raleway Light 12 pt)</a:t>
            </a:r>
          </a:p>
          <a:p>
            <a:pPr lvl="2"/>
            <a:r>
              <a:rPr lang="nl-NL" dirty="0"/>
              <a:t>Paragraph 03 </a:t>
            </a:r>
            <a:br>
              <a:rPr lang="nl-NL" dirty="0"/>
            </a:br>
            <a:r>
              <a:rPr lang="nl-NL" dirty="0"/>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br>
              <a:rPr lang="en-US" dirty="0"/>
            </a:br>
            <a:r>
              <a:rPr lang="en-US" dirty="0"/>
              <a:t>(</a:t>
            </a:r>
            <a:r>
              <a:rPr lang="en-US" dirty="0" err="1"/>
              <a:t>Raleway</a:t>
            </a:r>
            <a:r>
              <a:rPr lang="en-US" dirty="0"/>
              <a:t> Light 10 </a:t>
            </a:r>
            <a:r>
              <a:rPr lang="en-US" dirty="0" err="1"/>
              <a:t>pt</a:t>
            </a:r>
            <a:r>
              <a:rPr lang="en-US" dirty="0"/>
              <a:t>)</a:t>
            </a:r>
            <a:endParaRPr lang="nl-NL" dirty="0"/>
          </a:p>
        </p:txBody>
      </p:sp>
      <p:sp>
        <p:nvSpPr>
          <p:cNvPr id="8" name="Content Placeholder 2">
            <a:extLst>
              <a:ext uri="{FF2B5EF4-FFF2-40B4-BE49-F238E27FC236}">
                <a16:creationId xmlns:a16="http://schemas.microsoft.com/office/drawing/2014/main" id="{4B9EAFC4-2931-4078-BD56-0615F35AC039}"/>
              </a:ext>
            </a:extLst>
          </p:cNvPr>
          <p:cNvSpPr>
            <a:spLocks noGrp="1"/>
          </p:cNvSpPr>
          <p:nvPr>
            <p:ph idx="12" hasCustomPrompt="1"/>
          </p:nvPr>
        </p:nvSpPr>
        <p:spPr bwMode="invGray">
          <a:xfrm>
            <a:off x="6061533" y="987574"/>
            <a:ext cx="2743200" cy="3584426"/>
          </a:xfrm>
          <a:prstGeom prst="rect">
            <a:avLst/>
          </a:prstGeom>
        </p:spPr>
        <p:txBody>
          <a:bodyPr/>
          <a:lstStyle>
            <a:lvl1pPr>
              <a:lnSpc>
                <a:spcPct val="100000"/>
              </a:lnSpc>
              <a:spcAft>
                <a:spcPts val="400"/>
              </a:spcAft>
              <a:buClr>
                <a:schemeClr val="tx1"/>
              </a:buClr>
              <a:defRPr/>
            </a:lvl1pPr>
            <a:lvl2pPr>
              <a:lnSpc>
                <a:spcPct val="100000"/>
              </a:lnSpc>
              <a:spcAft>
                <a:spcPts val="400"/>
              </a:spcAft>
              <a:buClr>
                <a:schemeClr val="tx1"/>
              </a:buClr>
              <a:defRPr/>
            </a:lvl2pPr>
            <a:lvl3pPr>
              <a:lnSpc>
                <a:spcPct val="100000"/>
              </a:lnSpc>
              <a:spcAft>
                <a:spcPts val="400"/>
              </a:spcAft>
              <a:buClr>
                <a:schemeClr val="tx1"/>
              </a:buClr>
              <a:defRPr/>
            </a:lvl3pPr>
            <a:lvl4pPr marL="658368" marR="0"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lvl4pPr>
          </a:lstStyle>
          <a:p>
            <a:pPr lvl="0"/>
            <a:r>
              <a:rPr lang="nl-NL" dirty="0"/>
              <a:t>Paragraph 01 </a:t>
            </a:r>
            <a:br>
              <a:rPr lang="nl-NL" dirty="0"/>
            </a:br>
            <a:r>
              <a:rPr lang="nl-NL" dirty="0"/>
              <a:t>(Raleway Medium 14 pt)</a:t>
            </a:r>
          </a:p>
          <a:p>
            <a:pPr lvl="1"/>
            <a:r>
              <a:rPr lang="nl-NL" dirty="0"/>
              <a:t>Paragraph 02 </a:t>
            </a:r>
            <a:br>
              <a:rPr lang="nl-NL" dirty="0"/>
            </a:br>
            <a:r>
              <a:rPr lang="nl-NL" dirty="0"/>
              <a:t>(Raleway Light 12 pt)</a:t>
            </a:r>
          </a:p>
          <a:p>
            <a:pPr lvl="2"/>
            <a:r>
              <a:rPr lang="nl-NL" dirty="0"/>
              <a:t>Paragraph 03 </a:t>
            </a:r>
            <a:br>
              <a:rPr lang="nl-NL" dirty="0"/>
            </a:br>
            <a:r>
              <a:rPr lang="nl-NL" dirty="0"/>
              <a:t>(Raleway Light 11 pt)</a:t>
            </a:r>
          </a:p>
          <a:p>
            <a:pPr marL="658368" marR="0" lvl="3" indent="-164592"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lang="en-US" dirty="0"/>
              <a:t>Paragraph 04 </a:t>
            </a:r>
            <a:br>
              <a:rPr lang="en-US" dirty="0"/>
            </a:br>
            <a:r>
              <a:rPr lang="en-US" dirty="0"/>
              <a:t>(</a:t>
            </a:r>
            <a:r>
              <a:rPr lang="en-US" dirty="0" err="1"/>
              <a:t>Raleway</a:t>
            </a:r>
            <a:r>
              <a:rPr lang="en-US" dirty="0"/>
              <a:t> Light 10 </a:t>
            </a:r>
            <a:r>
              <a:rPr lang="en-US" dirty="0" err="1"/>
              <a:t>pt</a:t>
            </a:r>
            <a:r>
              <a:rPr lang="en-US" dirty="0"/>
              <a:t>)</a:t>
            </a:r>
            <a:endParaRPr lang="nl-NL" dirty="0"/>
          </a:p>
        </p:txBody>
      </p:sp>
      <p:sp>
        <p:nvSpPr>
          <p:cNvPr id="2" name="Title 1">
            <a:extLst>
              <a:ext uri="{FF2B5EF4-FFF2-40B4-BE49-F238E27FC236}">
                <a16:creationId xmlns:a16="http://schemas.microsoft.com/office/drawing/2014/main" id="{ED056BDA-97F4-488A-9616-412A550DD63F}"/>
              </a:ext>
            </a:extLst>
          </p:cNvPr>
          <p:cNvSpPr>
            <a:spLocks noGrp="1"/>
          </p:cNvSpPr>
          <p:nvPr>
            <p:ph type="title" hasCustomPrompt="1"/>
          </p:nvPr>
        </p:nvSpPr>
        <p:spPr bwMode="invGray">
          <a:xfrm>
            <a:off x="227661" y="123478"/>
            <a:ext cx="8577072" cy="731520"/>
          </a:xfrm>
        </p:spPr>
        <p:txBody>
          <a:bodyPr/>
          <a:lstStyle/>
          <a:p>
            <a:r>
              <a:rPr lang="en-US" dirty="0"/>
              <a:t>Title in </a:t>
            </a:r>
            <a:r>
              <a:rPr lang="en-US" dirty="0" err="1"/>
              <a:t>Raleway</a:t>
            </a:r>
            <a:r>
              <a:rPr lang="en-US" dirty="0"/>
              <a:t> </a:t>
            </a:r>
            <a:r>
              <a:rPr lang="en-US" dirty="0" err="1"/>
              <a:t>SemiBold</a:t>
            </a:r>
            <a:r>
              <a:rPr lang="en-US" dirty="0"/>
              <a:t> 20pt</a:t>
            </a:r>
          </a:p>
        </p:txBody>
      </p:sp>
      <p:sp>
        <p:nvSpPr>
          <p:cNvPr id="7" name="Text Placeholder 4">
            <a:extLst>
              <a:ext uri="{FF2B5EF4-FFF2-40B4-BE49-F238E27FC236}">
                <a16:creationId xmlns:a16="http://schemas.microsoft.com/office/drawing/2014/main" id="{69080211-5C81-4EF6-8A99-584EB4FC63A1}"/>
              </a:ext>
            </a:extLst>
          </p:cNvPr>
          <p:cNvSpPr>
            <a:spLocks noGrp="1"/>
          </p:cNvSpPr>
          <p:nvPr>
            <p:ph type="body" sz="quarter" idx="10" hasCustomPrompt="1"/>
          </p:nvPr>
        </p:nvSpPr>
        <p:spPr bwMode="invGray">
          <a:xfrm>
            <a:off x="227660" y="417457"/>
            <a:ext cx="8577072" cy="435397"/>
          </a:xfrm>
        </p:spPr>
        <p:txBody>
          <a:bodyPr/>
          <a:lstStyle>
            <a:lvl1pPr marL="0" indent="0">
              <a:buNone/>
              <a:defRPr sz="1600">
                <a:solidFill>
                  <a:srgbClr val="0596FF"/>
                </a:solidFill>
                <a:latin typeface="+mj-lt"/>
              </a:defRPr>
            </a:lvl1pPr>
          </a:lstStyle>
          <a:p>
            <a:pPr lvl="0"/>
            <a:r>
              <a:rPr lang="en-US" dirty="0"/>
              <a:t>Subtitle in </a:t>
            </a:r>
            <a:r>
              <a:rPr lang="en-US" dirty="0" err="1"/>
              <a:t>Raleway</a:t>
            </a:r>
            <a:r>
              <a:rPr lang="en-US" dirty="0"/>
              <a:t> </a:t>
            </a:r>
            <a:r>
              <a:rPr lang="en-US" dirty="0" err="1"/>
              <a:t>SemiBold</a:t>
            </a:r>
            <a:r>
              <a:rPr lang="en-US" dirty="0"/>
              <a:t> 16pt</a:t>
            </a:r>
          </a:p>
        </p:txBody>
      </p:sp>
    </p:spTree>
    <p:extLst>
      <p:ext uri="{BB962C8B-B14F-4D97-AF65-F5344CB8AC3E}">
        <p14:creationId xmlns:p14="http://schemas.microsoft.com/office/powerpoint/2010/main" val="136809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image" Target="../media/image1.emf"/><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invGray">
      <p:bgRef idx="1001">
        <a:schemeClr val="bg2"/>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bwMode="invGray">
          <a:xfrm>
            <a:off x="227661" y="1074738"/>
            <a:ext cx="8577072" cy="3490962"/>
          </a:xfrm>
          <a:prstGeom prst="rect">
            <a:avLst/>
          </a:prstGeom>
        </p:spPr>
        <p:txBody>
          <a:bodyPr vert="horz" lIns="91440" tIns="45720" rIns="91440" bIns="45720" rtlCol="0">
            <a:noAutofit/>
          </a:bodyPr>
          <a:lstStyle/>
          <a:p>
            <a:pPr lvl="0"/>
            <a:r>
              <a:rPr lang="nl-NL" dirty="0"/>
              <a:t>Paragraph 01 (Raleway Medium 14 pt)</a:t>
            </a:r>
          </a:p>
          <a:p>
            <a:pPr lvl="1"/>
            <a:r>
              <a:rPr lang="nl-NL" dirty="0"/>
              <a:t>Paragraph 02 (Raleway Light 12 pt)</a:t>
            </a:r>
          </a:p>
          <a:p>
            <a:pPr lvl="2"/>
            <a:r>
              <a:rPr lang="nl-NL" dirty="0"/>
              <a:t>Paragraph 03 (Raleway Light 11 pt)</a:t>
            </a:r>
          </a:p>
          <a:p>
            <a:pPr lvl="3"/>
            <a:r>
              <a:rPr lang="en-US" dirty="0"/>
              <a:t>Paragraph 04 (</a:t>
            </a:r>
            <a:r>
              <a:rPr lang="en-US" dirty="0" err="1"/>
              <a:t>Raleway</a:t>
            </a:r>
            <a:r>
              <a:rPr lang="en-US" dirty="0"/>
              <a:t> Light 10 </a:t>
            </a:r>
            <a:r>
              <a:rPr lang="en-US" dirty="0" err="1"/>
              <a:t>pt</a:t>
            </a:r>
            <a:r>
              <a:rPr lang="en-US" dirty="0"/>
              <a:t>)</a:t>
            </a:r>
            <a:endParaRPr lang="nl-NL" dirty="0"/>
          </a:p>
        </p:txBody>
      </p:sp>
      <p:sp>
        <p:nvSpPr>
          <p:cNvPr id="16" name="Title Placeholder 1"/>
          <p:cNvSpPr>
            <a:spLocks noGrp="1"/>
          </p:cNvSpPr>
          <p:nvPr>
            <p:ph type="title"/>
          </p:nvPr>
        </p:nvSpPr>
        <p:spPr bwMode="invGray">
          <a:xfrm>
            <a:off x="227661" y="123478"/>
            <a:ext cx="8577072" cy="567000"/>
          </a:xfrm>
          <a:prstGeom prst="rect">
            <a:avLst/>
          </a:prstGeom>
        </p:spPr>
        <p:txBody>
          <a:bodyPr vert="horz" lIns="91440" tIns="45720" rIns="91440" bIns="45720" rtlCol="0" anchor="t" anchorCtr="0">
            <a:noAutofit/>
          </a:bodyPr>
          <a:lstStyle/>
          <a:p>
            <a:r>
              <a:rPr lang="en-US" dirty="0"/>
              <a:t>Title in </a:t>
            </a:r>
            <a:r>
              <a:rPr lang="en-US" dirty="0" err="1"/>
              <a:t>Raleway</a:t>
            </a:r>
            <a:r>
              <a:rPr lang="en-US" dirty="0"/>
              <a:t> </a:t>
            </a:r>
            <a:r>
              <a:rPr lang="en-US" dirty="0" err="1"/>
              <a:t>SemiBold</a:t>
            </a:r>
            <a:r>
              <a:rPr lang="en-US" dirty="0"/>
              <a:t> 20pt</a:t>
            </a:r>
            <a:endParaRPr lang="nl-NL" dirty="0"/>
          </a:p>
        </p:txBody>
      </p:sp>
      <p:sp>
        <p:nvSpPr>
          <p:cNvPr id="6" name="AddCustomFooter#1">
            <a:extLst>
              <a:ext uri="{FF2B5EF4-FFF2-40B4-BE49-F238E27FC236}">
                <a16:creationId xmlns:a16="http://schemas.microsoft.com/office/drawing/2014/main" id="{86331D28-6051-4986-86B8-08476F416B6C}"/>
              </a:ext>
            </a:extLst>
          </p:cNvPr>
          <p:cNvSpPr txBox="1"/>
          <p:nvPr userDrawn="1"/>
        </p:nvSpPr>
        <p:spPr bwMode="invGray">
          <a:xfrm>
            <a:off x="4443009" y="4806619"/>
            <a:ext cx="144270"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fld id="{6971936E-DEB9-479F-A215-67E5B2252768}" type="slidenum">
              <a:rPr kumimoji="0" lang="en-US" sz="800"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t>‹#›</a:t>
            </a:fld>
            <a:endParaRPr lang="nl-NL" sz="700" baseline="0" dirty="0">
              <a:solidFill>
                <a:schemeClr val="tx1"/>
              </a:solidFill>
              <a:latin typeface="Raleway Medium" pitchFamily="2" charset="0"/>
              <a:ea typeface="Verdana" pitchFamily="34" charset="0"/>
              <a:cs typeface="Verdana" pitchFamily="34" charset="0"/>
            </a:endParaRPr>
          </a:p>
        </p:txBody>
      </p:sp>
      <p:pic>
        <p:nvPicPr>
          <p:cNvPr id="9" name="Picture 8"/>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bwMode="invGray">
          <a:xfrm>
            <a:off x="8170069" y="4695644"/>
            <a:ext cx="647704" cy="212229"/>
          </a:xfrm>
          <a:prstGeom prst="rect">
            <a:avLst/>
          </a:prstGeom>
        </p:spPr>
      </p:pic>
    </p:spTree>
    <p:extLst>
      <p:ext uri="{BB962C8B-B14F-4D97-AF65-F5344CB8AC3E}">
        <p14:creationId xmlns:p14="http://schemas.microsoft.com/office/powerpoint/2010/main" val="2296295544"/>
      </p:ext>
    </p:extLst>
  </p:cSld>
  <p:clrMap bg1="dk1" tx1="lt1" bg2="dk2" tx2="lt2" accent1="accent1" accent2="accent2" accent3="accent3" accent4="accent4" accent5="accent5" accent6="accent6" hlink="hlink" folHlink="folHlink"/>
  <p:sldLayoutIdLst>
    <p:sldLayoutId id="2147483674" r:id="rId1"/>
    <p:sldLayoutId id="2147483761" r:id="rId2"/>
    <p:sldLayoutId id="2147483768" r:id="rId3"/>
    <p:sldLayoutId id="2147483675" r:id="rId4"/>
    <p:sldLayoutId id="2147483676" r:id="rId5"/>
    <p:sldLayoutId id="2147483677" r:id="rId6"/>
    <p:sldLayoutId id="2147483767" r:id="rId7"/>
    <p:sldLayoutId id="2147483678" r:id="rId8"/>
    <p:sldLayoutId id="2147483679" r:id="rId9"/>
    <p:sldLayoutId id="2147483680" r:id="rId10"/>
    <p:sldLayoutId id="2147483723" r:id="rId11"/>
    <p:sldLayoutId id="2147483718" r:id="rId12"/>
    <p:sldLayoutId id="2147483724" r:id="rId13"/>
    <p:sldLayoutId id="2147483708" r:id="rId14"/>
    <p:sldLayoutId id="2147483713" r:id="rId15"/>
    <p:sldLayoutId id="214748371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762" r:id="rId42"/>
    <p:sldLayoutId id="2147483769" r:id="rId43"/>
    <p:sldLayoutId id="2147483770" r:id="rId44"/>
  </p:sldLayoutIdLst>
  <p:hf hdr="0" ftr="0" dt="0"/>
  <p:txStyles>
    <p:titleStyle>
      <a:lvl1pPr algn="l" defTabSz="914400" rtl="0" eaLnBrk="1" latinLnBrk="0" hangingPunct="1">
        <a:spcBef>
          <a:spcPct val="0"/>
        </a:spcBef>
        <a:buNone/>
        <a:defRPr sz="2000" b="1" kern="1200" baseline="0">
          <a:solidFill>
            <a:schemeClr val="tx1"/>
          </a:solidFill>
          <a:latin typeface="Raleway SemiBold" pitchFamily="2" charset="0"/>
          <a:ea typeface="Verdana" pitchFamily="34" charset="0"/>
          <a:cs typeface="Raleway SemiBold" pitchFamily="2" charset="0"/>
        </a:defRPr>
      </a:lvl1pPr>
    </p:titleStyle>
    <p:bodyStyle>
      <a:lvl1pPr marL="164592" indent="-164592" algn="l" defTabSz="914400" rtl="0" eaLnBrk="1" latinLnBrk="0" hangingPunct="1">
        <a:spcBef>
          <a:spcPts val="0"/>
        </a:spcBef>
        <a:spcAft>
          <a:spcPts val="400"/>
        </a:spcAft>
        <a:buClr>
          <a:srgbClr val="FFFFFF"/>
        </a:buClr>
        <a:buSzPct val="100000"/>
        <a:buFont typeface="Arial" panose="020B0604020202020204" pitchFamily="34" charset="0"/>
        <a:buChar char="•"/>
        <a:defRPr sz="1400" kern="1200" baseline="0">
          <a:solidFill>
            <a:schemeClr val="tx1"/>
          </a:solidFill>
          <a:latin typeface="Raleway Medium" pitchFamily="2" charset="0"/>
          <a:ea typeface="Verdana" pitchFamily="34" charset="0"/>
          <a:cs typeface="Verdana" pitchFamily="34" charset="0"/>
        </a:defRPr>
      </a:lvl1pPr>
      <a:lvl2pPr marL="329184" indent="-164592" algn="l" defTabSz="914400" rtl="0" eaLnBrk="1" latinLnBrk="0" hangingPunct="1">
        <a:spcBef>
          <a:spcPts val="0"/>
        </a:spcBef>
        <a:spcAft>
          <a:spcPts val="400"/>
        </a:spcAft>
        <a:buClr>
          <a:srgbClr val="FFFFFF"/>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rgbClr val="FFFFFF"/>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rgbClr val="FFFFFF"/>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7">
          <p15:clr>
            <a:srgbClr val="F26B43"/>
          </p15:clr>
        </p15:guide>
        <p15:guide id="2" pos="5552">
          <p15:clr>
            <a:srgbClr val="F26B43"/>
          </p15:clr>
        </p15:guide>
        <p15:guide id="3" orient="horz" pos="2880">
          <p15:clr>
            <a:srgbClr val="F26B43"/>
          </p15:clr>
        </p15:guide>
        <p15:guide id="4" pos="2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bwMode="gray">
          <a:xfrm>
            <a:off x="227661" y="1074738"/>
            <a:ext cx="8577072" cy="3490962"/>
          </a:xfrm>
          <a:prstGeom prst="rect">
            <a:avLst/>
          </a:prstGeom>
        </p:spPr>
        <p:txBody>
          <a:bodyPr vert="horz" lIns="91440" tIns="45720" rIns="91440" bIns="45720" rtlCol="0">
            <a:noAutofit/>
          </a:bodyPr>
          <a:lstStyle/>
          <a:p>
            <a:pPr lvl="0"/>
            <a:r>
              <a:rPr lang="nl-NL" dirty="0"/>
              <a:t>Paragraph 01 (Raleway Medium 14 pt)</a:t>
            </a:r>
          </a:p>
          <a:p>
            <a:pPr lvl="1"/>
            <a:r>
              <a:rPr lang="nl-NL" dirty="0"/>
              <a:t>Paragraph 02 (Raleway Light 12 pt)</a:t>
            </a:r>
          </a:p>
          <a:p>
            <a:pPr lvl="2"/>
            <a:r>
              <a:rPr lang="nl-NL" dirty="0"/>
              <a:t>Paragraph 03 (Raleway Light 11 pt)</a:t>
            </a:r>
          </a:p>
          <a:p>
            <a:pPr lvl="3"/>
            <a:r>
              <a:rPr lang="en-US" dirty="0"/>
              <a:t>Paragraph 04 (</a:t>
            </a:r>
            <a:r>
              <a:rPr lang="en-US" dirty="0" err="1"/>
              <a:t>Raleway</a:t>
            </a:r>
            <a:r>
              <a:rPr lang="en-US" dirty="0"/>
              <a:t> Light 10 </a:t>
            </a:r>
            <a:r>
              <a:rPr lang="en-US" dirty="0" err="1"/>
              <a:t>pt</a:t>
            </a:r>
            <a:r>
              <a:rPr lang="en-US" dirty="0"/>
              <a:t>)</a:t>
            </a:r>
            <a:endParaRPr lang="nl-NL" dirty="0"/>
          </a:p>
        </p:txBody>
      </p:sp>
      <p:sp>
        <p:nvSpPr>
          <p:cNvPr id="16" name="Title Placeholder 1"/>
          <p:cNvSpPr>
            <a:spLocks noGrp="1"/>
          </p:cNvSpPr>
          <p:nvPr>
            <p:ph type="title"/>
          </p:nvPr>
        </p:nvSpPr>
        <p:spPr bwMode="gray">
          <a:xfrm>
            <a:off x="227661" y="123478"/>
            <a:ext cx="8577072" cy="567000"/>
          </a:xfrm>
          <a:prstGeom prst="rect">
            <a:avLst/>
          </a:prstGeom>
        </p:spPr>
        <p:txBody>
          <a:bodyPr vert="horz" lIns="91440" tIns="45720" rIns="91440" bIns="45720" rtlCol="0" anchor="t" anchorCtr="0">
            <a:noAutofit/>
          </a:bodyPr>
          <a:lstStyle/>
          <a:p>
            <a:r>
              <a:rPr lang="en-US" dirty="0"/>
              <a:t>Title in </a:t>
            </a:r>
            <a:r>
              <a:rPr lang="en-US" dirty="0" err="1"/>
              <a:t>Raleway</a:t>
            </a:r>
            <a:r>
              <a:rPr lang="en-US" dirty="0"/>
              <a:t> </a:t>
            </a:r>
            <a:r>
              <a:rPr lang="en-US" dirty="0" err="1"/>
              <a:t>SemiBold</a:t>
            </a:r>
            <a:r>
              <a:rPr lang="en-US" dirty="0"/>
              <a:t> 20pt</a:t>
            </a:r>
            <a:endParaRPr lang="nl-NL" dirty="0"/>
          </a:p>
        </p:txBody>
      </p:sp>
      <p:sp>
        <p:nvSpPr>
          <p:cNvPr id="6" name="AddCustomFooter#1">
            <a:extLst>
              <a:ext uri="{FF2B5EF4-FFF2-40B4-BE49-F238E27FC236}">
                <a16:creationId xmlns:a16="http://schemas.microsoft.com/office/drawing/2014/main" id="{87A04ABE-92CD-4825-AD46-F125443B7710}"/>
              </a:ext>
            </a:extLst>
          </p:cNvPr>
          <p:cNvSpPr txBox="1"/>
          <p:nvPr userDrawn="1"/>
        </p:nvSpPr>
        <p:spPr bwMode="gray">
          <a:xfrm>
            <a:off x="4443009" y="4806619"/>
            <a:ext cx="144270"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fld id="{6971936E-DEB9-479F-A215-67E5B2252768}" type="slidenum">
              <a:rPr kumimoji="0" lang="en-US" sz="800" b="0" i="0" u="none" strike="noStrike" kern="1200" cap="none" spc="0" normalizeH="0" baseline="0" noProof="0" smtClean="0">
                <a:ln>
                  <a:noFill/>
                </a:ln>
                <a:solidFill>
                  <a:schemeClr val="tx1"/>
                </a:solidFill>
                <a:effectLst/>
                <a:uLnTx/>
                <a:uFillTx/>
                <a:latin typeface="Raleway Medium" pitchFamily="2" charset="0"/>
                <a:ea typeface="Verdana" pitchFamily="34" charset="0"/>
                <a:cs typeface="Verdana" pitchFamily="34" charset="0"/>
              </a:rPr>
              <a:pPr marL="0" marR="0" lvl="0" indent="0" algn="ctr" defTabSz="914400" rtl="0" eaLnBrk="1" fontAlgn="auto" latinLnBrk="0" hangingPunct="1">
                <a:lnSpc>
                  <a:spcPct val="100000"/>
                </a:lnSpc>
                <a:spcBef>
                  <a:spcPts val="0"/>
                </a:spcBef>
                <a:spcAft>
                  <a:spcPts val="0"/>
                </a:spcAft>
                <a:buClrTx/>
                <a:buSzTx/>
                <a:buFontTx/>
                <a:buNone/>
                <a:tabLst>
                  <a:tab pos="190500" algn="l"/>
                </a:tabLst>
                <a:defRPr/>
              </a:pPr>
              <a:t>‹#›</a:t>
            </a:fld>
            <a:endParaRPr lang="nl-NL" sz="700" baseline="0" dirty="0">
              <a:solidFill>
                <a:schemeClr val="tx1"/>
              </a:solidFill>
              <a:latin typeface="Raleway Medium" pitchFamily="2" charset="0"/>
              <a:ea typeface="Verdana" pitchFamily="34" charset="0"/>
              <a:cs typeface="Verdana" pitchFamily="34" charset="0"/>
            </a:endParaRPr>
          </a:p>
        </p:txBody>
      </p:sp>
      <p:pic>
        <p:nvPicPr>
          <p:cNvPr id="7" name="Picture 6"/>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bwMode="gray">
          <a:xfrm>
            <a:off x="8170069" y="4695644"/>
            <a:ext cx="647704" cy="212229"/>
          </a:xfrm>
          <a:prstGeom prst="rect">
            <a:avLst/>
          </a:prstGeom>
        </p:spPr>
      </p:pic>
    </p:spTree>
    <p:extLst>
      <p:ext uri="{BB962C8B-B14F-4D97-AF65-F5344CB8AC3E}">
        <p14:creationId xmlns:p14="http://schemas.microsoft.com/office/powerpoint/2010/main" val="877317226"/>
      </p:ext>
    </p:extLst>
  </p:cSld>
  <p:clrMap bg1="lt1" tx1="dk1" bg2="lt2" tx2="dk2" accent1="accent1" accent2="accent2" accent3="accent3" accent4="accent4" accent5="accent5" accent6="accent6" hlink="hlink" folHlink="folHlink"/>
  <p:sldLayoutIdLst>
    <p:sldLayoutId id="2147483658" r:id="rId1"/>
    <p:sldLayoutId id="2147483763" r:id="rId2"/>
    <p:sldLayoutId id="2147483662" r:id="rId3"/>
    <p:sldLayoutId id="2147483659" r:id="rId4"/>
    <p:sldLayoutId id="2147483660" r:id="rId5"/>
    <p:sldLayoutId id="2147483663" r:id="rId6"/>
    <p:sldLayoutId id="2147483664" r:id="rId7"/>
    <p:sldLayoutId id="2147483665" r:id="rId8"/>
    <p:sldLayoutId id="2147483742" r:id="rId9"/>
    <p:sldLayoutId id="2147483719" r:id="rId10"/>
    <p:sldLayoutId id="2147483743" r:id="rId11"/>
    <p:sldLayoutId id="2147483720" r:id="rId12"/>
    <p:sldLayoutId id="2147483721" r:id="rId13"/>
    <p:sldLayoutId id="2147483722"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666" r:id="rId32"/>
    <p:sldLayoutId id="2147483667" r:id="rId33"/>
    <p:sldLayoutId id="2147483668" r:id="rId34"/>
    <p:sldLayoutId id="2147483669" r:id="rId35"/>
    <p:sldLayoutId id="2147483670" r:id="rId36"/>
    <p:sldLayoutId id="2147483671" r:id="rId37"/>
    <p:sldLayoutId id="2147483672" r:id="rId38"/>
    <p:sldLayoutId id="2147483661" r:id="rId39"/>
    <p:sldLayoutId id="2147483764" r:id="rId40"/>
  </p:sldLayoutIdLst>
  <p:hf hdr="0" ftr="0" dt="0"/>
  <p:txStyles>
    <p:titleStyle>
      <a:lvl1pPr algn="l" defTabSz="914400" rtl="0" eaLnBrk="1" latinLnBrk="0" hangingPunct="1">
        <a:spcBef>
          <a:spcPct val="0"/>
        </a:spcBef>
        <a:buNone/>
        <a:defRPr sz="2000" b="1" kern="1200" baseline="0">
          <a:solidFill>
            <a:schemeClr val="tx1"/>
          </a:solidFill>
          <a:latin typeface="Raleway SemiBold" pitchFamily="2" charset="0"/>
          <a:ea typeface="Verdana" pitchFamily="34" charset="0"/>
          <a:cs typeface="Raleway SemiBold" pitchFamily="2" charset="0"/>
        </a:defRPr>
      </a:lvl1pPr>
    </p:titleStyle>
    <p:bodyStyle>
      <a:lvl1pPr marL="164592" indent="-164592" algn="l" defTabSz="914400" rtl="0" eaLnBrk="1" latinLnBrk="0" hangingPunct="1">
        <a:spcBef>
          <a:spcPts val="0"/>
        </a:spcBef>
        <a:spcAft>
          <a:spcPts val="400"/>
        </a:spcAft>
        <a:buClr>
          <a:schemeClr val="tx1"/>
        </a:buClr>
        <a:buSzPct val="100000"/>
        <a:buFont typeface="Arial" panose="020B0604020202020204" pitchFamily="34" charset="0"/>
        <a:buChar char="•"/>
        <a:defRPr sz="1400" kern="1200" baseline="0">
          <a:solidFill>
            <a:schemeClr val="tx1"/>
          </a:solidFill>
          <a:latin typeface="Raleway Medium" pitchFamily="2" charset="0"/>
          <a:ea typeface="Verdana" pitchFamily="34" charset="0"/>
          <a:cs typeface="Verdana" pitchFamily="34" charset="0"/>
        </a:defRPr>
      </a:lvl1pPr>
      <a:lvl2pPr marL="329184" indent="-164592" algn="l" defTabSz="914400" rtl="0" eaLnBrk="1" latinLnBrk="0" hangingPunct="1">
        <a:spcBef>
          <a:spcPts val="0"/>
        </a:spcBef>
        <a:spcAft>
          <a:spcPts val="400"/>
        </a:spcAft>
        <a:buClr>
          <a:schemeClr val="tx1"/>
        </a:buClr>
        <a:buFont typeface="Arial" panose="020B0604020202020204" pitchFamily="34" charset="0"/>
        <a:buChar char="•"/>
        <a:defRPr sz="1200" kern="1200" baseline="0">
          <a:solidFill>
            <a:schemeClr val="tx1"/>
          </a:solidFill>
          <a:latin typeface="Raleway Light" pitchFamily="2" charset="0"/>
          <a:ea typeface="Verdana" pitchFamily="34" charset="0"/>
          <a:cs typeface="Verdana" pitchFamily="34" charset="0"/>
        </a:defRPr>
      </a:lvl2pPr>
      <a:lvl3pPr marL="493776" indent="-164592" algn="l" defTabSz="914400" rtl="0" eaLnBrk="1" latinLnBrk="0" hangingPunct="1">
        <a:spcBef>
          <a:spcPts val="0"/>
        </a:spcBef>
        <a:spcAft>
          <a:spcPts val="400"/>
        </a:spcAft>
        <a:buClr>
          <a:schemeClr val="tx1"/>
        </a:buClr>
        <a:buFont typeface="Arial" pitchFamily="34" charset="0"/>
        <a:buChar char="•"/>
        <a:defRPr sz="1100" kern="1200">
          <a:solidFill>
            <a:schemeClr val="tx1"/>
          </a:solidFill>
          <a:latin typeface="Raleway Light" pitchFamily="2" charset="0"/>
          <a:ea typeface="Verdana" pitchFamily="34" charset="0"/>
          <a:cs typeface="Verdana" pitchFamily="34" charset="0"/>
        </a:defRPr>
      </a:lvl3pPr>
      <a:lvl4pPr marL="658368" indent="-164592" algn="l" defTabSz="914400" rtl="0" eaLnBrk="1" latinLnBrk="0" hangingPunct="1">
        <a:spcBef>
          <a:spcPts val="0"/>
        </a:spcBef>
        <a:spcAft>
          <a:spcPts val="400"/>
        </a:spcAft>
        <a:buClr>
          <a:schemeClr val="tx1"/>
        </a:buClr>
        <a:buFont typeface="Arial" panose="020B0604020202020204" pitchFamily="34" charset="0"/>
        <a:buChar char="•"/>
        <a:defRPr sz="1000" kern="1200" baseline="0">
          <a:solidFill>
            <a:schemeClr val="tx1"/>
          </a:solidFill>
          <a:latin typeface="+mn-lt"/>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7">
          <p15:clr>
            <a:srgbClr val="F26B43"/>
          </p15:clr>
        </p15:guide>
        <p15:guide id="2" pos="5552">
          <p15:clr>
            <a:srgbClr val="F26B43"/>
          </p15:clr>
        </p15:guide>
        <p15:guide id="3" orient="horz" pos="2880">
          <p15:clr>
            <a:srgbClr val="F26B43"/>
          </p15:clr>
        </p15:guide>
        <p15:guide id="4" pos="2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44.xml"/><Relationship Id="rId7" Type="http://schemas.openxmlformats.org/officeDocument/2006/relationships/hyperlink" Target="https://www.atositchallenge.net/"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emf"/><Relationship Id="rId5" Type="http://schemas.openxmlformats.org/officeDocument/2006/relationships/oleObject" Target="../embeddings/oleObject4.bin"/><Relationship Id="rId10" Type="http://schemas.openxmlformats.org/officeDocument/2006/relationships/image" Target="../media/image37.png"/><Relationship Id="rId4" Type="http://schemas.openxmlformats.org/officeDocument/2006/relationships/notesSlide" Target="../notesSlides/notesSlide4.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hashtag/atositchallenge?f=tweets&amp;vertical=default&amp;src=hash&amp;" TargetMode="External"/><Relationship Id="rId2" Type="http://schemas.openxmlformats.org/officeDocument/2006/relationships/hyperlink" Target="https://twitter.com/AtosITChallenge" TargetMode="External"/><Relationship Id="rId1" Type="http://schemas.openxmlformats.org/officeDocument/2006/relationships/slideLayout" Target="../slideLayouts/slideLayout6.xml"/><Relationship Id="rId5" Type="http://schemas.openxmlformats.org/officeDocument/2006/relationships/hyperlink" Target="https://www.facebook.com/AtosITChallenge" TargetMode="External"/><Relationship Id="rId4" Type="http://schemas.openxmlformats.org/officeDocument/2006/relationships/hyperlink" Target="https://www.atositchallenge.ne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2.xml"/><Relationship Id="rId7"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6.xml"/><Relationship Id="rId7" Type="http://schemas.openxmlformats.org/officeDocument/2006/relationships/image" Target="../media/image2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5.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BF0818A-A388-43F9-9539-B4F8FB2A9E07}"/>
              </a:ext>
            </a:extLst>
          </p:cNvPr>
          <p:cNvSpPr>
            <a:spLocks noGrp="1"/>
          </p:cNvSpPr>
          <p:nvPr>
            <p:ph type="body" sz="quarter" idx="11"/>
          </p:nvPr>
        </p:nvSpPr>
        <p:spPr/>
        <p:txBody>
          <a:bodyPr anchor="ctr"/>
          <a:lstStyle/>
          <a:p>
            <a:pPr lvl="0"/>
            <a:r>
              <a:rPr lang="en-US"/>
              <a:t>Atos IT Challenge 2022</a:t>
            </a:r>
          </a:p>
          <a:p>
            <a:pPr lvl="1"/>
            <a:r>
              <a:rPr lang="en-US"/>
              <a:t>The 1</a:t>
            </a:r>
            <a:r>
              <a:rPr lang="en-US" baseline="30000"/>
              <a:t>st</a:t>
            </a:r>
            <a:r>
              <a:rPr lang="en-US"/>
              <a:t> international student competition dedicated </a:t>
            </a:r>
            <a:br>
              <a:rPr lang="en-US"/>
            </a:br>
            <a:r>
              <a:rPr lang="en-US"/>
              <a:t>to technological innovation</a:t>
            </a:r>
            <a:endParaRPr lang="en-US" dirty="0"/>
          </a:p>
        </p:txBody>
      </p:sp>
      <p:sp>
        <p:nvSpPr>
          <p:cNvPr id="8" name="Text Placeholder 7">
            <a:extLst>
              <a:ext uri="{FF2B5EF4-FFF2-40B4-BE49-F238E27FC236}">
                <a16:creationId xmlns:a16="http://schemas.microsoft.com/office/drawing/2014/main" id="{C867BBA8-19CE-478B-8CD6-FD9633BB0F33}"/>
              </a:ext>
            </a:extLst>
          </p:cNvPr>
          <p:cNvSpPr>
            <a:spLocks noGrp="1"/>
          </p:cNvSpPr>
          <p:nvPr>
            <p:ph type="body" sz="quarter" idx="12"/>
          </p:nvPr>
        </p:nvSpPr>
        <p:spPr/>
        <p:txBody>
          <a:bodyPr/>
          <a:lstStyle/>
          <a:p>
            <a:r>
              <a:rPr lang="en-US" dirty="0"/>
              <a:t> </a:t>
            </a:r>
          </a:p>
        </p:txBody>
      </p:sp>
    </p:spTree>
    <p:extLst>
      <p:ext uri="{BB962C8B-B14F-4D97-AF65-F5344CB8AC3E}">
        <p14:creationId xmlns:p14="http://schemas.microsoft.com/office/powerpoint/2010/main" val="119188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DE2D-A2CA-4A92-A343-AE0E167E80FA}"/>
              </a:ext>
            </a:extLst>
          </p:cNvPr>
          <p:cNvSpPr>
            <a:spLocks noGrp="1"/>
          </p:cNvSpPr>
          <p:nvPr>
            <p:ph type="title"/>
          </p:nvPr>
        </p:nvSpPr>
        <p:spPr>
          <a:xfrm>
            <a:off x="227661" y="123478"/>
            <a:ext cx="8577072" cy="731520"/>
          </a:xfrm>
        </p:spPr>
        <p:txBody>
          <a:bodyPr/>
          <a:lstStyle/>
          <a:p>
            <a:r>
              <a:rPr lang="en-US" dirty="0"/>
              <a:t>Challenge Timeline</a:t>
            </a:r>
            <a:endParaRPr lang="en-GB" dirty="0"/>
          </a:p>
        </p:txBody>
      </p:sp>
      <p:sp>
        <p:nvSpPr>
          <p:cNvPr id="8" name="Text Placeholder 7">
            <a:extLst>
              <a:ext uri="{FF2B5EF4-FFF2-40B4-BE49-F238E27FC236}">
                <a16:creationId xmlns:a16="http://schemas.microsoft.com/office/drawing/2014/main" id="{0E79A8EB-3E79-4F77-ABA0-93BC57CF106F}"/>
              </a:ext>
            </a:extLst>
          </p:cNvPr>
          <p:cNvSpPr>
            <a:spLocks noGrp="1"/>
          </p:cNvSpPr>
          <p:nvPr>
            <p:ph type="body" sz="quarter" idx="10"/>
          </p:nvPr>
        </p:nvSpPr>
        <p:spPr>
          <a:xfrm>
            <a:off x="227660" y="417457"/>
            <a:ext cx="8577072" cy="435397"/>
          </a:xfrm>
        </p:spPr>
        <p:txBody>
          <a:bodyPr/>
          <a:lstStyle/>
          <a:p>
            <a:r>
              <a:rPr lang="en-US"/>
              <a:t> </a:t>
            </a:r>
          </a:p>
        </p:txBody>
      </p:sp>
      <p:cxnSp>
        <p:nvCxnSpPr>
          <p:cNvPr id="4" name="Straight Arrow Connector 3">
            <a:extLst>
              <a:ext uri="{FF2B5EF4-FFF2-40B4-BE49-F238E27FC236}">
                <a16:creationId xmlns:a16="http://schemas.microsoft.com/office/drawing/2014/main" id="{13741782-FFB5-46E9-A02C-A57E3A890022}"/>
              </a:ext>
            </a:extLst>
          </p:cNvPr>
          <p:cNvCxnSpPr>
            <a:cxnSpLocks/>
          </p:cNvCxnSpPr>
          <p:nvPr/>
        </p:nvCxnSpPr>
        <p:spPr>
          <a:xfrm>
            <a:off x="320675" y="2632448"/>
            <a:ext cx="8493125" cy="0"/>
          </a:xfrm>
          <a:prstGeom prst="straightConnector1">
            <a:avLst/>
          </a:prstGeom>
          <a:ln w="19050">
            <a:gradFill flip="none" rotWithShape="1">
              <a:gsLst>
                <a:gs pos="0">
                  <a:schemeClr val="accent1">
                    <a:lumMod val="5000"/>
                    <a:lumOff val="95000"/>
                    <a:alpha val="0"/>
                  </a:schemeClr>
                </a:gs>
                <a:gs pos="10000">
                  <a:schemeClr val="tx1">
                    <a:alpha val="25000"/>
                  </a:schemeClr>
                </a:gs>
              </a:gsLst>
              <a:lin ang="0" scaled="1"/>
              <a:tileRect/>
            </a:gradFill>
            <a:tailEnd type="stealth" w="lg" len="lg"/>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95681C7F-1B05-49CB-A35E-8C6C9979E00C}"/>
              </a:ext>
            </a:extLst>
          </p:cNvPr>
          <p:cNvSpPr/>
          <p:nvPr/>
        </p:nvSpPr>
        <p:spPr>
          <a:xfrm>
            <a:off x="320675" y="1199022"/>
            <a:ext cx="1389804" cy="215444"/>
          </a:xfrm>
          <a:custGeom>
            <a:avLst/>
            <a:gdLst>
              <a:gd name="connsiteX0" fmla="*/ 0 w 1305044"/>
              <a:gd name="connsiteY0" fmla="*/ 0 h 457435"/>
              <a:gd name="connsiteX1" fmla="*/ 1305044 w 1305044"/>
              <a:gd name="connsiteY1" fmla="*/ 0 h 457435"/>
              <a:gd name="connsiteX2" fmla="*/ 1305044 w 1305044"/>
              <a:gd name="connsiteY2" fmla="*/ 457435 h 457435"/>
              <a:gd name="connsiteX3" fmla="*/ 0 w 1305044"/>
              <a:gd name="connsiteY3" fmla="*/ 457435 h 457435"/>
              <a:gd name="connsiteX4" fmla="*/ 0 w 1305044"/>
              <a:gd name="connsiteY4" fmla="*/ 0 h 4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457435">
                <a:moveTo>
                  <a:pt x="0" y="0"/>
                </a:moveTo>
                <a:lnTo>
                  <a:pt x="1305044" y="0"/>
                </a:lnTo>
                <a:lnTo>
                  <a:pt x="1305044" y="457435"/>
                </a:lnTo>
                <a:lnTo>
                  <a:pt x="0" y="457435"/>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numCol="1" spcCol="1270" anchor="t" anchorCtr="0">
            <a:spAutoFit/>
          </a:bodyPr>
          <a:lstStyle/>
          <a:p>
            <a:pPr marL="0" lvl="0" indent="0" defTabSz="577850">
              <a:spcBef>
                <a:spcPct val="0"/>
              </a:spcBef>
              <a:buNone/>
            </a:pPr>
            <a:r>
              <a:rPr lang="en-US" sz="1400" kern="1200" dirty="0">
                <a:solidFill>
                  <a:schemeClr val="accent1"/>
                </a:solidFill>
                <a:latin typeface="+mj-lt"/>
              </a:rPr>
              <a:t>Idea Submission</a:t>
            </a:r>
            <a:endParaRPr lang="en-GB" sz="1400" kern="1200" dirty="0">
              <a:solidFill>
                <a:schemeClr val="accent1"/>
              </a:solidFill>
              <a:latin typeface="+mj-lt"/>
            </a:endParaRPr>
          </a:p>
        </p:txBody>
      </p:sp>
      <p:sp>
        <p:nvSpPr>
          <p:cNvPr id="25" name="Freeform: Shape 24">
            <a:extLst>
              <a:ext uri="{FF2B5EF4-FFF2-40B4-BE49-F238E27FC236}">
                <a16:creationId xmlns:a16="http://schemas.microsoft.com/office/drawing/2014/main" id="{40EA236C-FE40-4A22-84C0-9DDD56B17274}"/>
              </a:ext>
            </a:extLst>
          </p:cNvPr>
          <p:cNvSpPr/>
          <p:nvPr/>
        </p:nvSpPr>
        <p:spPr>
          <a:xfrm>
            <a:off x="320675" y="1452026"/>
            <a:ext cx="2051250" cy="923330"/>
          </a:xfrm>
          <a:custGeom>
            <a:avLst/>
            <a:gdLst>
              <a:gd name="connsiteX0" fmla="*/ 0 w 1305044"/>
              <a:gd name="connsiteY0" fmla="*/ 0 h 2497950"/>
              <a:gd name="connsiteX1" fmla="*/ 1305044 w 1305044"/>
              <a:gd name="connsiteY1" fmla="*/ 0 h 2497950"/>
              <a:gd name="connsiteX2" fmla="*/ 1305044 w 1305044"/>
              <a:gd name="connsiteY2" fmla="*/ 2497950 h 2497950"/>
              <a:gd name="connsiteX3" fmla="*/ 0 w 1305044"/>
              <a:gd name="connsiteY3" fmla="*/ 2497950 h 2497950"/>
              <a:gd name="connsiteX4" fmla="*/ 0 w 1305044"/>
              <a:gd name="connsiteY4" fmla="*/ 0 h 2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2497950">
                <a:moveTo>
                  <a:pt x="0" y="0"/>
                </a:moveTo>
                <a:lnTo>
                  <a:pt x="1305044" y="0"/>
                </a:lnTo>
                <a:lnTo>
                  <a:pt x="1305044" y="2497950"/>
                </a:lnTo>
                <a:lnTo>
                  <a:pt x="0" y="249795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114300" lvl="1" indent="-114300" defTabSz="577850">
              <a:spcBef>
                <a:spcPct val="0"/>
              </a:spcBef>
              <a:buChar char="•"/>
            </a:pPr>
            <a:r>
              <a:rPr lang="en-US" sz="1200" kern="1200" dirty="0">
                <a:solidFill>
                  <a:schemeClr val="tx1"/>
                </a:solidFill>
              </a:rPr>
              <a:t>Until 30</a:t>
            </a:r>
            <a:r>
              <a:rPr lang="en-US" sz="1200" kern="1200" baseline="30000" dirty="0">
                <a:solidFill>
                  <a:schemeClr val="tx1"/>
                </a:solidFill>
              </a:rPr>
              <a:t>th</a:t>
            </a:r>
            <a:r>
              <a:rPr lang="en-US" sz="1200" kern="1200" dirty="0">
                <a:solidFill>
                  <a:schemeClr val="tx1"/>
                </a:solidFill>
              </a:rPr>
              <a:t> November 2021</a:t>
            </a:r>
            <a:endParaRPr lang="en-GB" sz="1200" kern="1200" dirty="0">
              <a:solidFill>
                <a:schemeClr val="tx1"/>
              </a:solidFill>
            </a:endParaRPr>
          </a:p>
          <a:p>
            <a:pPr marL="114300" lvl="1" indent="-114300" defTabSz="577850">
              <a:spcBef>
                <a:spcPct val="0"/>
              </a:spcBef>
              <a:buChar char="•"/>
            </a:pPr>
            <a:r>
              <a:rPr lang="en-US" sz="1200" kern="1200" dirty="0">
                <a:solidFill>
                  <a:schemeClr val="tx1"/>
                </a:solidFill>
              </a:rPr>
              <a:t>Come up with an innovative concept for an application based on our Atos IT Challenge 2021 topic</a:t>
            </a:r>
            <a:endParaRPr lang="en-GB" sz="1200" kern="1200" dirty="0">
              <a:solidFill>
                <a:schemeClr val="tx1"/>
              </a:solidFill>
            </a:endParaRPr>
          </a:p>
        </p:txBody>
      </p:sp>
      <p:sp>
        <p:nvSpPr>
          <p:cNvPr id="26" name="Freeform: Shape 25">
            <a:extLst>
              <a:ext uri="{FF2B5EF4-FFF2-40B4-BE49-F238E27FC236}">
                <a16:creationId xmlns:a16="http://schemas.microsoft.com/office/drawing/2014/main" id="{213504E0-37BD-4B4E-BA4B-3A36F1FC12FE}"/>
              </a:ext>
            </a:extLst>
          </p:cNvPr>
          <p:cNvSpPr/>
          <p:nvPr/>
        </p:nvSpPr>
        <p:spPr>
          <a:xfrm>
            <a:off x="1808308" y="2885063"/>
            <a:ext cx="775853" cy="215444"/>
          </a:xfrm>
          <a:custGeom>
            <a:avLst/>
            <a:gdLst>
              <a:gd name="connsiteX0" fmla="*/ 0 w 1305044"/>
              <a:gd name="connsiteY0" fmla="*/ 0 h 457435"/>
              <a:gd name="connsiteX1" fmla="*/ 1305044 w 1305044"/>
              <a:gd name="connsiteY1" fmla="*/ 0 h 457435"/>
              <a:gd name="connsiteX2" fmla="*/ 1305044 w 1305044"/>
              <a:gd name="connsiteY2" fmla="*/ 457435 h 457435"/>
              <a:gd name="connsiteX3" fmla="*/ 0 w 1305044"/>
              <a:gd name="connsiteY3" fmla="*/ 457435 h 457435"/>
              <a:gd name="connsiteX4" fmla="*/ 0 w 1305044"/>
              <a:gd name="connsiteY4" fmla="*/ 0 h 4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457435">
                <a:moveTo>
                  <a:pt x="0" y="0"/>
                </a:moveTo>
                <a:lnTo>
                  <a:pt x="1305044" y="0"/>
                </a:lnTo>
                <a:lnTo>
                  <a:pt x="1305044" y="457435"/>
                </a:lnTo>
                <a:lnTo>
                  <a:pt x="0" y="457435"/>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numCol="1" spcCol="1270" anchor="t" anchorCtr="0">
            <a:spAutoFit/>
          </a:bodyPr>
          <a:lstStyle/>
          <a:p>
            <a:pPr defTabSz="577850">
              <a:spcBef>
                <a:spcPct val="0"/>
              </a:spcBef>
            </a:pPr>
            <a:r>
              <a:rPr lang="en-US" sz="1400" dirty="0">
                <a:solidFill>
                  <a:schemeClr val="accent1"/>
                </a:solidFill>
                <a:latin typeface="+mj-lt"/>
              </a:rPr>
              <a:t>First Jury</a:t>
            </a:r>
            <a:endParaRPr lang="en-GB" sz="1400" dirty="0">
              <a:solidFill>
                <a:schemeClr val="accent1"/>
              </a:solidFill>
              <a:latin typeface="+mj-lt"/>
            </a:endParaRPr>
          </a:p>
        </p:txBody>
      </p:sp>
      <p:sp>
        <p:nvSpPr>
          <p:cNvPr id="27" name="Freeform: Shape 26">
            <a:extLst>
              <a:ext uri="{FF2B5EF4-FFF2-40B4-BE49-F238E27FC236}">
                <a16:creationId xmlns:a16="http://schemas.microsoft.com/office/drawing/2014/main" id="{C941893F-6275-419D-85EF-EE4BA5E01824}"/>
              </a:ext>
            </a:extLst>
          </p:cNvPr>
          <p:cNvSpPr/>
          <p:nvPr/>
        </p:nvSpPr>
        <p:spPr>
          <a:xfrm>
            <a:off x="1808308" y="3164432"/>
            <a:ext cx="1973579" cy="1107996"/>
          </a:xfrm>
          <a:custGeom>
            <a:avLst/>
            <a:gdLst>
              <a:gd name="connsiteX0" fmla="*/ 0 w 1305044"/>
              <a:gd name="connsiteY0" fmla="*/ 0 h 2497950"/>
              <a:gd name="connsiteX1" fmla="*/ 1305044 w 1305044"/>
              <a:gd name="connsiteY1" fmla="*/ 0 h 2497950"/>
              <a:gd name="connsiteX2" fmla="*/ 1305044 w 1305044"/>
              <a:gd name="connsiteY2" fmla="*/ 2497950 h 2497950"/>
              <a:gd name="connsiteX3" fmla="*/ 0 w 1305044"/>
              <a:gd name="connsiteY3" fmla="*/ 2497950 h 2497950"/>
              <a:gd name="connsiteX4" fmla="*/ 0 w 1305044"/>
              <a:gd name="connsiteY4" fmla="*/ 0 h 2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2497950">
                <a:moveTo>
                  <a:pt x="0" y="0"/>
                </a:moveTo>
                <a:lnTo>
                  <a:pt x="1305044" y="0"/>
                </a:lnTo>
                <a:lnTo>
                  <a:pt x="1305044" y="2497950"/>
                </a:lnTo>
                <a:lnTo>
                  <a:pt x="0" y="249795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114300" lvl="1" indent="-114300" algn="l" defTabSz="577850">
              <a:spcBef>
                <a:spcPct val="0"/>
              </a:spcBef>
              <a:buChar char="•"/>
            </a:pPr>
            <a:r>
              <a:rPr lang="en-US" sz="1200" kern="1200" dirty="0">
                <a:solidFill>
                  <a:schemeClr val="tx1"/>
                </a:solidFill>
              </a:rPr>
              <a:t>December 1</a:t>
            </a:r>
            <a:r>
              <a:rPr lang="en-US" sz="1200" kern="1200" baseline="30000" dirty="0">
                <a:solidFill>
                  <a:schemeClr val="tx1"/>
                </a:solidFill>
              </a:rPr>
              <a:t>st</a:t>
            </a:r>
            <a:r>
              <a:rPr lang="en-US" sz="1200" kern="1200" dirty="0">
                <a:solidFill>
                  <a:schemeClr val="tx1"/>
                </a:solidFill>
              </a:rPr>
              <a:t> 2021 – December 15</a:t>
            </a:r>
            <a:r>
              <a:rPr lang="en-US" sz="1200" kern="1200" baseline="30000" dirty="0">
                <a:solidFill>
                  <a:schemeClr val="tx1"/>
                </a:solidFill>
              </a:rPr>
              <a:t>th</a:t>
            </a:r>
            <a:r>
              <a:rPr lang="en-US" sz="1200" kern="1200" dirty="0">
                <a:solidFill>
                  <a:schemeClr val="tx1"/>
                </a:solidFill>
              </a:rPr>
              <a:t> 2021</a:t>
            </a:r>
            <a:endParaRPr lang="en-GB" sz="1200" kern="1200" dirty="0">
              <a:solidFill>
                <a:schemeClr val="tx1"/>
              </a:solidFill>
            </a:endParaRPr>
          </a:p>
          <a:p>
            <a:pPr marL="114300" lvl="1" indent="-114300" algn="l" defTabSz="577850">
              <a:spcBef>
                <a:spcPct val="0"/>
              </a:spcBef>
              <a:buChar char="•"/>
            </a:pPr>
            <a:r>
              <a:rPr lang="en-US" sz="1200" kern="1200" dirty="0">
                <a:solidFill>
                  <a:schemeClr val="tx1"/>
                </a:solidFill>
              </a:rPr>
              <a:t>First Jury made of the Atos Scientific Community members selects the </a:t>
            </a:r>
            <a:br>
              <a:rPr lang="en-US" sz="1200" kern="1200" dirty="0">
                <a:solidFill>
                  <a:schemeClr val="tx1"/>
                </a:solidFill>
              </a:rPr>
            </a:br>
            <a:r>
              <a:rPr lang="en-US" sz="1200" kern="1200" dirty="0">
                <a:solidFill>
                  <a:schemeClr val="tx1"/>
                </a:solidFill>
              </a:rPr>
              <a:t>15 best concepts</a:t>
            </a:r>
            <a:endParaRPr lang="en-GB" sz="1200" kern="1200" dirty="0">
              <a:solidFill>
                <a:schemeClr val="tx1"/>
              </a:solidFill>
            </a:endParaRPr>
          </a:p>
        </p:txBody>
      </p:sp>
      <p:sp>
        <p:nvSpPr>
          <p:cNvPr id="28" name="Freeform: Shape 27">
            <a:extLst>
              <a:ext uri="{FF2B5EF4-FFF2-40B4-BE49-F238E27FC236}">
                <a16:creationId xmlns:a16="http://schemas.microsoft.com/office/drawing/2014/main" id="{24DCDE78-6433-40E1-AFA8-2AB70B4E8A20}"/>
              </a:ext>
            </a:extLst>
          </p:cNvPr>
          <p:cNvSpPr/>
          <p:nvPr/>
        </p:nvSpPr>
        <p:spPr>
          <a:xfrm>
            <a:off x="3157137" y="1014356"/>
            <a:ext cx="1553310" cy="215444"/>
          </a:xfrm>
          <a:custGeom>
            <a:avLst/>
            <a:gdLst>
              <a:gd name="connsiteX0" fmla="*/ 0 w 1305044"/>
              <a:gd name="connsiteY0" fmla="*/ 0 h 457435"/>
              <a:gd name="connsiteX1" fmla="*/ 1305044 w 1305044"/>
              <a:gd name="connsiteY1" fmla="*/ 0 h 457435"/>
              <a:gd name="connsiteX2" fmla="*/ 1305044 w 1305044"/>
              <a:gd name="connsiteY2" fmla="*/ 457435 h 457435"/>
              <a:gd name="connsiteX3" fmla="*/ 0 w 1305044"/>
              <a:gd name="connsiteY3" fmla="*/ 457435 h 457435"/>
              <a:gd name="connsiteX4" fmla="*/ 0 w 1305044"/>
              <a:gd name="connsiteY4" fmla="*/ 0 h 4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457435">
                <a:moveTo>
                  <a:pt x="0" y="0"/>
                </a:moveTo>
                <a:lnTo>
                  <a:pt x="1305044" y="0"/>
                </a:lnTo>
                <a:lnTo>
                  <a:pt x="1305044" y="457435"/>
                </a:lnTo>
                <a:lnTo>
                  <a:pt x="0" y="457435"/>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numCol="1" spcCol="1270" anchor="t" anchorCtr="0">
            <a:spAutoFit/>
          </a:bodyPr>
          <a:lstStyle/>
          <a:p>
            <a:pPr defTabSz="577850">
              <a:spcBef>
                <a:spcPct val="0"/>
              </a:spcBef>
            </a:pPr>
            <a:r>
              <a:rPr lang="en-US" sz="1400" dirty="0">
                <a:solidFill>
                  <a:schemeClr val="accent1"/>
                </a:solidFill>
                <a:latin typeface="+mj-lt"/>
              </a:rPr>
              <a:t>App Development</a:t>
            </a:r>
            <a:endParaRPr lang="en-GB" sz="1400" dirty="0">
              <a:solidFill>
                <a:schemeClr val="accent1"/>
              </a:solidFill>
              <a:latin typeface="+mj-lt"/>
            </a:endParaRPr>
          </a:p>
        </p:txBody>
      </p:sp>
      <p:sp>
        <p:nvSpPr>
          <p:cNvPr id="29" name="Freeform: Shape 28">
            <a:extLst>
              <a:ext uri="{FF2B5EF4-FFF2-40B4-BE49-F238E27FC236}">
                <a16:creationId xmlns:a16="http://schemas.microsoft.com/office/drawing/2014/main" id="{F47645BA-3748-4700-9C48-BF70F173397D}"/>
              </a:ext>
            </a:extLst>
          </p:cNvPr>
          <p:cNvSpPr/>
          <p:nvPr/>
        </p:nvSpPr>
        <p:spPr>
          <a:xfrm>
            <a:off x="3169059" y="1267360"/>
            <a:ext cx="1731415" cy="1107996"/>
          </a:xfrm>
          <a:custGeom>
            <a:avLst/>
            <a:gdLst>
              <a:gd name="connsiteX0" fmla="*/ 0 w 1305044"/>
              <a:gd name="connsiteY0" fmla="*/ 0 h 2497950"/>
              <a:gd name="connsiteX1" fmla="*/ 1305044 w 1305044"/>
              <a:gd name="connsiteY1" fmla="*/ 0 h 2497950"/>
              <a:gd name="connsiteX2" fmla="*/ 1305044 w 1305044"/>
              <a:gd name="connsiteY2" fmla="*/ 2497950 h 2497950"/>
              <a:gd name="connsiteX3" fmla="*/ 0 w 1305044"/>
              <a:gd name="connsiteY3" fmla="*/ 2497950 h 2497950"/>
              <a:gd name="connsiteX4" fmla="*/ 0 w 1305044"/>
              <a:gd name="connsiteY4" fmla="*/ 0 h 2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2497950">
                <a:moveTo>
                  <a:pt x="0" y="0"/>
                </a:moveTo>
                <a:lnTo>
                  <a:pt x="1305044" y="0"/>
                </a:lnTo>
                <a:lnTo>
                  <a:pt x="1305044" y="2497950"/>
                </a:lnTo>
                <a:lnTo>
                  <a:pt x="0" y="249795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114300" lvl="1" indent="-114300" algn="l" defTabSz="577850">
              <a:spcBef>
                <a:spcPct val="0"/>
              </a:spcBef>
              <a:buChar char="•"/>
            </a:pPr>
            <a:r>
              <a:rPr lang="en-US" sz="1200" kern="1200" dirty="0">
                <a:solidFill>
                  <a:schemeClr val="tx1"/>
                </a:solidFill>
              </a:rPr>
              <a:t>16</a:t>
            </a:r>
            <a:r>
              <a:rPr lang="en-US" sz="1200" kern="1200" baseline="30000" dirty="0">
                <a:solidFill>
                  <a:schemeClr val="tx1"/>
                </a:solidFill>
              </a:rPr>
              <a:t>th</a:t>
            </a:r>
            <a:r>
              <a:rPr lang="en-US" sz="1200" kern="1200" dirty="0">
                <a:solidFill>
                  <a:schemeClr val="tx1"/>
                </a:solidFill>
              </a:rPr>
              <a:t> December 2021 – April 2022</a:t>
            </a:r>
            <a:endParaRPr lang="en-GB" sz="1200" kern="1200" dirty="0">
              <a:solidFill>
                <a:schemeClr val="tx1"/>
              </a:solidFill>
            </a:endParaRPr>
          </a:p>
          <a:p>
            <a:pPr marL="114300" lvl="1" indent="-114300" algn="l" defTabSz="577850">
              <a:spcBef>
                <a:spcPct val="0"/>
              </a:spcBef>
              <a:buChar char="•"/>
            </a:pPr>
            <a:r>
              <a:rPr lang="en-US" sz="1200" kern="1200" dirty="0">
                <a:solidFill>
                  <a:schemeClr val="tx1"/>
                </a:solidFill>
              </a:rPr>
              <a:t>15 Shortlisted teams work on their app development with the help of an Atos coach</a:t>
            </a:r>
            <a:endParaRPr lang="en-GB" sz="1200" kern="1200" dirty="0">
              <a:solidFill>
                <a:schemeClr val="tx1"/>
              </a:solidFill>
            </a:endParaRPr>
          </a:p>
        </p:txBody>
      </p:sp>
      <p:sp>
        <p:nvSpPr>
          <p:cNvPr id="30" name="Freeform: Shape 29">
            <a:extLst>
              <a:ext uri="{FF2B5EF4-FFF2-40B4-BE49-F238E27FC236}">
                <a16:creationId xmlns:a16="http://schemas.microsoft.com/office/drawing/2014/main" id="{0525CA3A-C1BB-4F8A-B182-D7FB1C635E9C}"/>
              </a:ext>
            </a:extLst>
          </p:cNvPr>
          <p:cNvSpPr/>
          <p:nvPr/>
        </p:nvSpPr>
        <p:spPr>
          <a:xfrm>
            <a:off x="4612424" y="2885063"/>
            <a:ext cx="1094852" cy="215444"/>
          </a:xfrm>
          <a:custGeom>
            <a:avLst/>
            <a:gdLst>
              <a:gd name="connsiteX0" fmla="*/ 0 w 1305044"/>
              <a:gd name="connsiteY0" fmla="*/ 0 h 457435"/>
              <a:gd name="connsiteX1" fmla="*/ 1305044 w 1305044"/>
              <a:gd name="connsiteY1" fmla="*/ 0 h 457435"/>
              <a:gd name="connsiteX2" fmla="*/ 1305044 w 1305044"/>
              <a:gd name="connsiteY2" fmla="*/ 457435 h 457435"/>
              <a:gd name="connsiteX3" fmla="*/ 0 w 1305044"/>
              <a:gd name="connsiteY3" fmla="*/ 457435 h 457435"/>
              <a:gd name="connsiteX4" fmla="*/ 0 w 1305044"/>
              <a:gd name="connsiteY4" fmla="*/ 0 h 4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457435">
                <a:moveTo>
                  <a:pt x="0" y="0"/>
                </a:moveTo>
                <a:lnTo>
                  <a:pt x="1305044" y="0"/>
                </a:lnTo>
                <a:lnTo>
                  <a:pt x="1305044" y="457435"/>
                </a:lnTo>
                <a:lnTo>
                  <a:pt x="0" y="457435"/>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numCol="1" spcCol="1270" anchor="t" anchorCtr="0">
            <a:spAutoFit/>
          </a:bodyPr>
          <a:lstStyle/>
          <a:p>
            <a:pPr defTabSz="577850">
              <a:spcBef>
                <a:spcPct val="0"/>
              </a:spcBef>
            </a:pPr>
            <a:r>
              <a:rPr lang="en-US" sz="1400" dirty="0">
                <a:solidFill>
                  <a:schemeClr val="accent1"/>
                </a:solidFill>
                <a:latin typeface="+mj-lt"/>
              </a:rPr>
              <a:t>App Delivery</a:t>
            </a:r>
            <a:endParaRPr lang="en-GB" sz="1400" dirty="0">
              <a:solidFill>
                <a:schemeClr val="accent1"/>
              </a:solidFill>
              <a:latin typeface="+mj-lt"/>
            </a:endParaRPr>
          </a:p>
        </p:txBody>
      </p:sp>
      <p:sp>
        <p:nvSpPr>
          <p:cNvPr id="31" name="Freeform: Shape 30">
            <a:extLst>
              <a:ext uri="{FF2B5EF4-FFF2-40B4-BE49-F238E27FC236}">
                <a16:creationId xmlns:a16="http://schemas.microsoft.com/office/drawing/2014/main" id="{272FFD48-9C39-4CB8-94E4-9419048B8898}"/>
              </a:ext>
            </a:extLst>
          </p:cNvPr>
          <p:cNvSpPr/>
          <p:nvPr/>
        </p:nvSpPr>
        <p:spPr>
          <a:xfrm>
            <a:off x="4612424" y="3164432"/>
            <a:ext cx="1672968" cy="553998"/>
          </a:xfrm>
          <a:custGeom>
            <a:avLst/>
            <a:gdLst>
              <a:gd name="connsiteX0" fmla="*/ 0 w 1305044"/>
              <a:gd name="connsiteY0" fmla="*/ 0 h 2497950"/>
              <a:gd name="connsiteX1" fmla="*/ 1305044 w 1305044"/>
              <a:gd name="connsiteY1" fmla="*/ 0 h 2497950"/>
              <a:gd name="connsiteX2" fmla="*/ 1305044 w 1305044"/>
              <a:gd name="connsiteY2" fmla="*/ 2497950 h 2497950"/>
              <a:gd name="connsiteX3" fmla="*/ 0 w 1305044"/>
              <a:gd name="connsiteY3" fmla="*/ 2497950 h 2497950"/>
              <a:gd name="connsiteX4" fmla="*/ 0 w 1305044"/>
              <a:gd name="connsiteY4" fmla="*/ 0 h 2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2497950">
                <a:moveTo>
                  <a:pt x="0" y="0"/>
                </a:moveTo>
                <a:lnTo>
                  <a:pt x="1305044" y="0"/>
                </a:lnTo>
                <a:lnTo>
                  <a:pt x="1305044" y="2497950"/>
                </a:lnTo>
                <a:lnTo>
                  <a:pt x="0" y="249795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114300" lvl="1" indent="-114300" algn="l" defTabSz="577850">
              <a:spcBef>
                <a:spcPct val="0"/>
              </a:spcBef>
              <a:buChar char="•"/>
            </a:pPr>
            <a:r>
              <a:rPr lang="en-US" sz="1200" kern="1200" dirty="0">
                <a:solidFill>
                  <a:schemeClr val="tx1"/>
                </a:solidFill>
              </a:rPr>
              <a:t>April 2022 – May 2022</a:t>
            </a:r>
            <a:endParaRPr lang="en-GB" sz="1200" kern="1200" dirty="0">
              <a:solidFill>
                <a:schemeClr val="tx1"/>
              </a:solidFill>
            </a:endParaRPr>
          </a:p>
          <a:p>
            <a:pPr marL="114300" lvl="1" indent="-114300" algn="l" defTabSz="577850">
              <a:spcBef>
                <a:spcPct val="0"/>
              </a:spcBef>
              <a:buChar char="•"/>
            </a:pPr>
            <a:r>
              <a:rPr lang="en-US" sz="1200" kern="1200" dirty="0">
                <a:solidFill>
                  <a:schemeClr val="tx1"/>
                </a:solidFill>
              </a:rPr>
              <a:t>App testing in Atos Competence Center</a:t>
            </a:r>
            <a:endParaRPr lang="en-GB" sz="1200" kern="1200" dirty="0">
              <a:solidFill>
                <a:schemeClr val="tx1"/>
              </a:solidFill>
            </a:endParaRPr>
          </a:p>
        </p:txBody>
      </p:sp>
      <p:sp>
        <p:nvSpPr>
          <p:cNvPr id="32" name="Freeform: Shape 31">
            <a:extLst>
              <a:ext uri="{FF2B5EF4-FFF2-40B4-BE49-F238E27FC236}">
                <a16:creationId xmlns:a16="http://schemas.microsoft.com/office/drawing/2014/main" id="{9D4075E8-5CF0-47A1-AC2E-64ABDFFE35B1}"/>
              </a:ext>
            </a:extLst>
          </p:cNvPr>
          <p:cNvSpPr/>
          <p:nvPr/>
        </p:nvSpPr>
        <p:spPr>
          <a:xfrm>
            <a:off x="6135685" y="1199022"/>
            <a:ext cx="817531" cy="215444"/>
          </a:xfrm>
          <a:custGeom>
            <a:avLst/>
            <a:gdLst>
              <a:gd name="connsiteX0" fmla="*/ 0 w 1305044"/>
              <a:gd name="connsiteY0" fmla="*/ 0 h 457435"/>
              <a:gd name="connsiteX1" fmla="*/ 1305044 w 1305044"/>
              <a:gd name="connsiteY1" fmla="*/ 0 h 457435"/>
              <a:gd name="connsiteX2" fmla="*/ 1305044 w 1305044"/>
              <a:gd name="connsiteY2" fmla="*/ 457435 h 457435"/>
              <a:gd name="connsiteX3" fmla="*/ 0 w 1305044"/>
              <a:gd name="connsiteY3" fmla="*/ 457435 h 457435"/>
              <a:gd name="connsiteX4" fmla="*/ 0 w 1305044"/>
              <a:gd name="connsiteY4" fmla="*/ 0 h 4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457435">
                <a:moveTo>
                  <a:pt x="0" y="0"/>
                </a:moveTo>
                <a:lnTo>
                  <a:pt x="1305044" y="0"/>
                </a:lnTo>
                <a:lnTo>
                  <a:pt x="1305044" y="457435"/>
                </a:lnTo>
                <a:lnTo>
                  <a:pt x="0" y="457435"/>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numCol="1" spcCol="1270" anchor="t" anchorCtr="0">
            <a:spAutoFit/>
          </a:bodyPr>
          <a:lstStyle/>
          <a:p>
            <a:pPr defTabSz="577850">
              <a:spcBef>
                <a:spcPct val="0"/>
              </a:spcBef>
            </a:pPr>
            <a:r>
              <a:rPr lang="en-US" sz="1400" dirty="0">
                <a:solidFill>
                  <a:schemeClr val="accent1"/>
                </a:solidFill>
                <a:latin typeface="+mj-lt"/>
              </a:rPr>
              <a:t>Final Jury</a:t>
            </a:r>
            <a:endParaRPr lang="en-GB" sz="1400" dirty="0">
              <a:solidFill>
                <a:schemeClr val="accent1"/>
              </a:solidFill>
              <a:latin typeface="+mj-lt"/>
            </a:endParaRPr>
          </a:p>
        </p:txBody>
      </p:sp>
      <p:sp>
        <p:nvSpPr>
          <p:cNvPr id="33" name="Freeform: Shape 32">
            <a:extLst>
              <a:ext uri="{FF2B5EF4-FFF2-40B4-BE49-F238E27FC236}">
                <a16:creationId xmlns:a16="http://schemas.microsoft.com/office/drawing/2014/main" id="{AC8D983A-73E3-4BAC-A833-EFF89518F23F}"/>
              </a:ext>
            </a:extLst>
          </p:cNvPr>
          <p:cNvSpPr/>
          <p:nvPr/>
        </p:nvSpPr>
        <p:spPr>
          <a:xfrm>
            <a:off x="6135685" y="1452026"/>
            <a:ext cx="1765442" cy="923330"/>
          </a:xfrm>
          <a:custGeom>
            <a:avLst/>
            <a:gdLst>
              <a:gd name="connsiteX0" fmla="*/ 0 w 1305044"/>
              <a:gd name="connsiteY0" fmla="*/ 0 h 2497950"/>
              <a:gd name="connsiteX1" fmla="*/ 1305044 w 1305044"/>
              <a:gd name="connsiteY1" fmla="*/ 0 h 2497950"/>
              <a:gd name="connsiteX2" fmla="*/ 1305044 w 1305044"/>
              <a:gd name="connsiteY2" fmla="*/ 2497950 h 2497950"/>
              <a:gd name="connsiteX3" fmla="*/ 0 w 1305044"/>
              <a:gd name="connsiteY3" fmla="*/ 2497950 h 2497950"/>
              <a:gd name="connsiteX4" fmla="*/ 0 w 1305044"/>
              <a:gd name="connsiteY4" fmla="*/ 0 h 2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2497950">
                <a:moveTo>
                  <a:pt x="0" y="0"/>
                </a:moveTo>
                <a:lnTo>
                  <a:pt x="1305044" y="0"/>
                </a:lnTo>
                <a:lnTo>
                  <a:pt x="1305044" y="2497950"/>
                </a:lnTo>
                <a:lnTo>
                  <a:pt x="0" y="249795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114300" lvl="1" indent="-114300" defTabSz="577850">
              <a:spcBef>
                <a:spcPct val="0"/>
              </a:spcBef>
              <a:buChar char="•"/>
            </a:pPr>
            <a:r>
              <a:rPr lang="en-US" sz="1200" kern="1200" dirty="0">
                <a:solidFill>
                  <a:schemeClr val="tx1"/>
                </a:solidFill>
              </a:rPr>
              <a:t>May 2022 – June 2022</a:t>
            </a:r>
            <a:endParaRPr lang="en-GB" sz="1200" kern="1200" dirty="0">
              <a:solidFill>
                <a:schemeClr val="tx1"/>
              </a:solidFill>
            </a:endParaRPr>
          </a:p>
          <a:p>
            <a:pPr marL="114300" lvl="1" indent="-114300" defTabSz="577850">
              <a:spcBef>
                <a:spcPct val="0"/>
              </a:spcBef>
              <a:buChar char="•"/>
            </a:pPr>
            <a:r>
              <a:rPr lang="en-US" sz="1200" kern="1200" dirty="0">
                <a:solidFill>
                  <a:schemeClr val="tx1"/>
                </a:solidFill>
              </a:rPr>
              <a:t>The 15 teams pitch their ideas in front of the Final Jury selecting the 3 best teams</a:t>
            </a:r>
            <a:endParaRPr lang="en-GB" sz="1200" kern="1200" dirty="0">
              <a:solidFill>
                <a:schemeClr val="tx1"/>
              </a:solidFill>
            </a:endParaRPr>
          </a:p>
        </p:txBody>
      </p:sp>
      <p:sp>
        <p:nvSpPr>
          <p:cNvPr id="34" name="Freeform: Shape 33">
            <a:extLst>
              <a:ext uri="{FF2B5EF4-FFF2-40B4-BE49-F238E27FC236}">
                <a16:creationId xmlns:a16="http://schemas.microsoft.com/office/drawing/2014/main" id="{DCA15165-C134-4E32-9627-2D9CD0F145D1}"/>
              </a:ext>
            </a:extLst>
          </p:cNvPr>
          <p:cNvSpPr/>
          <p:nvPr/>
        </p:nvSpPr>
        <p:spPr>
          <a:xfrm>
            <a:off x="6923564" y="2885063"/>
            <a:ext cx="1570943" cy="215444"/>
          </a:xfrm>
          <a:custGeom>
            <a:avLst/>
            <a:gdLst>
              <a:gd name="connsiteX0" fmla="*/ 0 w 1305044"/>
              <a:gd name="connsiteY0" fmla="*/ 0 h 457435"/>
              <a:gd name="connsiteX1" fmla="*/ 1305044 w 1305044"/>
              <a:gd name="connsiteY1" fmla="*/ 0 h 457435"/>
              <a:gd name="connsiteX2" fmla="*/ 1305044 w 1305044"/>
              <a:gd name="connsiteY2" fmla="*/ 457435 h 457435"/>
              <a:gd name="connsiteX3" fmla="*/ 0 w 1305044"/>
              <a:gd name="connsiteY3" fmla="*/ 457435 h 457435"/>
              <a:gd name="connsiteX4" fmla="*/ 0 w 1305044"/>
              <a:gd name="connsiteY4" fmla="*/ 0 h 4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457435">
                <a:moveTo>
                  <a:pt x="0" y="0"/>
                </a:moveTo>
                <a:lnTo>
                  <a:pt x="1305044" y="0"/>
                </a:lnTo>
                <a:lnTo>
                  <a:pt x="1305044" y="457435"/>
                </a:lnTo>
                <a:lnTo>
                  <a:pt x="0" y="457435"/>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0" rIns="0" bIns="0" numCol="1" spcCol="1270" anchor="t" anchorCtr="0">
            <a:spAutoFit/>
          </a:bodyPr>
          <a:lstStyle/>
          <a:p>
            <a:pPr defTabSz="577850">
              <a:spcBef>
                <a:spcPct val="0"/>
              </a:spcBef>
            </a:pPr>
            <a:r>
              <a:rPr lang="en-US" sz="1400" dirty="0">
                <a:solidFill>
                  <a:schemeClr val="accent1"/>
                </a:solidFill>
                <a:latin typeface="+mj-lt"/>
              </a:rPr>
              <a:t>Awards Ceremony</a:t>
            </a:r>
            <a:endParaRPr lang="en-GB" sz="1400" dirty="0">
              <a:solidFill>
                <a:schemeClr val="accent1"/>
              </a:solidFill>
              <a:latin typeface="+mj-lt"/>
            </a:endParaRPr>
          </a:p>
        </p:txBody>
      </p:sp>
      <p:sp>
        <p:nvSpPr>
          <p:cNvPr id="35" name="Freeform: Shape 34">
            <a:extLst>
              <a:ext uri="{FF2B5EF4-FFF2-40B4-BE49-F238E27FC236}">
                <a16:creationId xmlns:a16="http://schemas.microsoft.com/office/drawing/2014/main" id="{3FEE2A0A-235C-4FD3-ADA4-EC13BBFAB259}"/>
              </a:ext>
            </a:extLst>
          </p:cNvPr>
          <p:cNvSpPr/>
          <p:nvPr/>
        </p:nvSpPr>
        <p:spPr>
          <a:xfrm>
            <a:off x="6923564" y="3164432"/>
            <a:ext cx="1891824" cy="553998"/>
          </a:xfrm>
          <a:custGeom>
            <a:avLst/>
            <a:gdLst>
              <a:gd name="connsiteX0" fmla="*/ 0 w 1305044"/>
              <a:gd name="connsiteY0" fmla="*/ 0 h 2497950"/>
              <a:gd name="connsiteX1" fmla="*/ 1305044 w 1305044"/>
              <a:gd name="connsiteY1" fmla="*/ 0 h 2497950"/>
              <a:gd name="connsiteX2" fmla="*/ 1305044 w 1305044"/>
              <a:gd name="connsiteY2" fmla="*/ 2497950 h 2497950"/>
              <a:gd name="connsiteX3" fmla="*/ 0 w 1305044"/>
              <a:gd name="connsiteY3" fmla="*/ 2497950 h 2497950"/>
              <a:gd name="connsiteX4" fmla="*/ 0 w 1305044"/>
              <a:gd name="connsiteY4" fmla="*/ 0 h 2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44" h="2497950">
                <a:moveTo>
                  <a:pt x="0" y="0"/>
                </a:moveTo>
                <a:lnTo>
                  <a:pt x="1305044" y="0"/>
                </a:lnTo>
                <a:lnTo>
                  <a:pt x="1305044" y="2497950"/>
                </a:lnTo>
                <a:lnTo>
                  <a:pt x="0" y="249795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114300" lvl="1" indent="-114300" algn="l" defTabSz="577850">
              <a:spcBef>
                <a:spcPct val="0"/>
              </a:spcBef>
              <a:buChar char="•"/>
            </a:pPr>
            <a:r>
              <a:rPr lang="en-US" sz="1200" kern="1200" dirty="0">
                <a:solidFill>
                  <a:schemeClr val="tx1"/>
                </a:solidFill>
              </a:rPr>
              <a:t>July 2022</a:t>
            </a:r>
            <a:endParaRPr lang="en-GB" sz="1200" kern="1200" dirty="0">
              <a:solidFill>
                <a:schemeClr val="tx1"/>
              </a:solidFill>
            </a:endParaRPr>
          </a:p>
          <a:p>
            <a:pPr marL="114300" lvl="1" indent="-114300" algn="l" defTabSz="577850">
              <a:spcBef>
                <a:spcPct val="0"/>
              </a:spcBef>
              <a:buChar char="•"/>
            </a:pPr>
            <a:r>
              <a:rPr lang="en-US" sz="1200" kern="1200" dirty="0">
                <a:solidFill>
                  <a:schemeClr val="tx1"/>
                </a:solidFill>
              </a:rPr>
              <a:t>The 3 finalists are invited to the Awards Ceremony</a:t>
            </a:r>
            <a:endParaRPr lang="en-GB" sz="1200" kern="1200" dirty="0">
              <a:solidFill>
                <a:schemeClr val="tx1"/>
              </a:solidFill>
            </a:endParaRPr>
          </a:p>
        </p:txBody>
      </p:sp>
      <p:sp>
        <p:nvSpPr>
          <p:cNvPr id="39" name="Oval 38">
            <a:extLst>
              <a:ext uri="{FF2B5EF4-FFF2-40B4-BE49-F238E27FC236}">
                <a16:creationId xmlns:a16="http://schemas.microsoft.com/office/drawing/2014/main" id="{76B8FC6E-ADEE-426F-9A88-9533F682A9CB}"/>
              </a:ext>
            </a:extLst>
          </p:cNvPr>
          <p:cNvSpPr/>
          <p:nvPr/>
        </p:nvSpPr>
        <p:spPr>
          <a:xfrm>
            <a:off x="701336" y="2547891"/>
            <a:ext cx="169115" cy="169115"/>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57E4CE1-C95E-46F1-AD77-785E170F3FD8}"/>
              </a:ext>
            </a:extLst>
          </p:cNvPr>
          <p:cNvSpPr/>
          <p:nvPr/>
        </p:nvSpPr>
        <p:spPr>
          <a:xfrm>
            <a:off x="2169703" y="2547891"/>
            <a:ext cx="169115" cy="169115"/>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FA98226-5AD1-41B9-9E85-91C9B92E5677}"/>
              </a:ext>
            </a:extLst>
          </p:cNvPr>
          <p:cNvSpPr/>
          <p:nvPr/>
        </p:nvSpPr>
        <p:spPr>
          <a:xfrm>
            <a:off x="3638070" y="2547891"/>
            <a:ext cx="169115" cy="169115"/>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BDCBFA5-6292-483A-80D3-40C6BC6766AB}"/>
              </a:ext>
            </a:extLst>
          </p:cNvPr>
          <p:cNvSpPr/>
          <p:nvPr/>
        </p:nvSpPr>
        <p:spPr>
          <a:xfrm>
            <a:off x="5106437" y="2547891"/>
            <a:ext cx="169115" cy="169115"/>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4FA9E6A-AC80-4CCC-9F68-24A9FF91D60C}"/>
              </a:ext>
            </a:extLst>
          </p:cNvPr>
          <p:cNvSpPr/>
          <p:nvPr/>
        </p:nvSpPr>
        <p:spPr>
          <a:xfrm>
            <a:off x="6574804" y="2547891"/>
            <a:ext cx="169115" cy="169115"/>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59DE318-BA26-4B5A-84F9-BA6247EBC7E4}"/>
              </a:ext>
            </a:extLst>
          </p:cNvPr>
          <p:cNvSpPr/>
          <p:nvPr/>
        </p:nvSpPr>
        <p:spPr>
          <a:xfrm>
            <a:off x="8043169" y="2547891"/>
            <a:ext cx="169115" cy="169115"/>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12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9930-96CB-4F5F-A661-6AE719E9109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C3CC8CF-1305-430C-ACDA-8916AB1EB12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6824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DA50BDF-5201-481D-84EA-25231CA72100}"/>
              </a:ext>
            </a:extLst>
          </p:cNvPr>
          <p:cNvGraphicFramePr>
            <a:graphicFrameLocks noChangeAspect="1"/>
          </p:cNvGraphicFramePr>
          <p:nvPr>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EDA50BDF-5201-481D-84EA-25231CA72100}"/>
                          </a:ext>
                        </a:extLst>
                      </p:cNvPr>
                      <p:cNvPicPr/>
                      <p:nvPr/>
                    </p:nvPicPr>
                    <p:blipFill>
                      <a:blip r:embed="rId6"/>
                      <a:stretch>
                        <a:fillRect/>
                      </a:stretch>
                    </p:blipFill>
                    <p:spPr>
                      <a:xfrm>
                        <a:off x="1590" y="1590"/>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5728C58-CAA8-4C73-8F61-71822BCD7973}"/>
              </a:ext>
            </a:extLst>
          </p:cNvPr>
          <p:cNvSpPr/>
          <p:nvPr>
            <p:custDataLst>
              <p:tags r:id="rId2"/>
            </p:custDataLst>
          </p:nvPr>
        </p:nvSpPr>
        <p:spPr>
          <a:xfrm>
            <a:off x="1"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7" name="Title 6">
            <a:extLst>
              <a:ext uri="{FF2B5EF4-FFF2-40B4-BE49-F238E27FC236}">
                <a16:creationId xmlns:a16="http://schemas.microsoft.com/office/drawing/2014/main" id="{6D8B5678-28F0-4695-B008-3338FD024090}"/>
              </a:ext>
            </a:extLst>
          </p:cNvPr>
          <p:cNvSpPr>
            <a:spLocks noGrp="1"/>
          </p:cNvSpPr>
          <p:nvPr>
            <p:ph type="title"/>
          </p:nvPr>
        </p:nvSpPr>
        <p:spPr>
          <a:xfrm>
            <a:off x="216488" y="123478"/>
            <a:ext cx="8748000" cy="720080"/>
          </a:xfrm>
        </p:spPr>
        <p:txBody>
          <a:bodyPr/>
          <a:lstStyle/>
          <a:p>
            <a:r>
              <a:rPr lang="en-US" sz="2400" dirty="0"/>
              <a:t>IT Challenge in APAC</a:t>
            </a:r>
            <a:br>
              <a:rPr lang="en-US" dirty="0"/>
            </a:br>
            <a:endParaRPr lang="en-US" sz="1800" b="0" dirty="0"/>
          </a:p>
        </p:txBody>
      </p:sp>
      <p:sp>
        <p:nvSpPr>
          <p:cNvPr id="55" name="Rechteck 54"/>
          <p:cNvSpPr/>
          <p:nvPr/>
        </p:nvSpPr>
        <p:spPr>
          <a:xfrm>
            <a:off x="469422" y="4227733"/>
            <a:ext cx="2087382" cy="307752"/>
          </a:xfrm>
          <a:prstGeom prst="rect">
            <a:avLst/>
          </a:prstGeom>
        </p:spPr>
        <p:txBody>
          <a:bodyPr wrap="none" lIns="91416" tIns="45708" rIns="91416" bIns="45708">
            <a:spAutoFit/>
          </a:bodyPr>
          <a:lstStyle/>
          <a:p>
            <a:pPr defTabSz="914108" fontAlgn="base">
              <a:spcBef>
                <a:spcPct val="0"/>
              </a:spcBef>
              <a:spcAft>
                <a:spcPts val="600"/>
              </a:spcAft>
              <a:buClr>
                <a:srgbClr val="0066A1"/>
              </a:buClr>
              <a:defRPr/>
            </a:pPr>
            <a:r>
              <a:rPr lang="en-US" sz="1400" b="1">
                <a:solidFill>
                  <a:schemeClr val="bg1"/>
                </a:solidFill>
                <a:ea typeface="MS PGothic" pitchFamily="34" charset="-128"/>
              </a:rPr>
              <a:t>A key Atos digital asset</a:t>
            </a:r>
          </a:p>
        </p:txBody>
      </p:sp>
      <p:sp>
        <p:nvSpPr>
          <p:cNvPr id="36" name="Slide Number Placeholder 2">
            <a:extLst>
              <a:ext uri="{FF2B5EF4-FFF2-40B4-BE49-F238E27FC236}">
                <a16:creationId xmlns:a16="http://schemas.microsoft.com/office/drawing/2014/main" id="{C13890C8-CED7-4E4F-8307-3100C2E0D804}"/>
              </a:ext>
            </a:extLst>
          </p:cNvPr>
          <p:cNvSpPr>
            <a:spLocks noGrp="1"/>
          </p:cNvSpPr>
          <p:nvPr>
            <p:ph type="sldNum" sz="quarter" idx="4"/>
          </p:nvPr>
        </p:nvSpPr>
        <p:spPr>
          <a:xfrm>
            <a:off x="4368854" y="4821937"/>
            <a:ext cx="443268" cy="216025"/>
          </a:xfrm>
        </p:spPr>
        <p:txBody>
          <a:bodyPr/>
          <a:lstStyle/>
          <a:p>
            <a:pPr algn="ctr"/>
            <a:fld id="{DAF489CC-3B7A-4DA5-A8C0-4984788D0EC5}" type="slidenum">
              <a:rPr lang="nl-NL" smtClean="0">
                <a:solidFill>
                  <a:prstClr val="black"/>
                </a:solidFill>
              </a:rPr>
              <a:pPr algn="ctr"/>
              <a:t>12</a:t>
            </a:fld>
            <a:endParaRPr lang="nl-NL">
              <a:solidFill>
                <a:prstClr val="black"/>
              </a:solidFill>
            </a:endParaRPr>
          </a:p>
        </p:txBody>
      </p:sp>
      <p:sp>
        <p:nvSpPr>
          <p:cNvPr id="3" name="Rectangle 2">
            <a:extLst>
              <a:ext uri="{FF2B5EF4-FFF2-40B4-BE49-F238E27FC236}">
                <a16:creationId xmlns:a16="http://schemas.microsoft.com/office/drawing/2014/main" id="{F9ABA5D7-D44C-4797-B3FF-53E9F2662ED0}"/>
              </a:ext>
            </a:extLst>
          </p:cNvPr>
          <p:cNvSpPr/>
          <p:nvPr/>
        </p:nvSpPr>
        <p:spPr>
          <a:xfrm>
            <a:off x="334510" y="1054057"/>
            <a:ext cx="3094490" cy="2631490"/>
          </a:xfrm>
          <a:prstGeom prst="rect">
            <a:avLst/>
          </a:prstGeom>
        </p:spPr>
        <p:txBody>
          <a:bodyPr wrap="square">
            <a:spAutoFit/>
          </a:bodyPr>
          <a:lstStyle/>
          <a:p>
            <a:r>
              <a:rPr lang="en-US" sz="1500" dirty="0">
                <a:latin typeface="inherit"/>
              </a:rPr>
              <a:t>Since its creation in 2012, </a:t>
            </a:r>
            <a:r>
              <a:rPr lang="en-US" sz="1500" b="1" u="sng" dirty="0">
                <a:latin typeface="inherit"/>
                <a:hlinkClick r:id="rId7">
                  <a:extLst>
                    <a:ext uri="{A12FA001-AC4F-418D-AE19-62706E023703}">
                      <ahyp:hlinkClr xmlns:ahyp="http://schemas.microsoft.com/office/drawing/2018/hyperlinkcolor" val="tx"/>
                    </a:ext>
                  </a:extLst>
                </a:hlinkClick>
              </a:rPr>
              <a:t>the Atos IT Challenge</a:t>
            </a:r>
            <a:r>
              <a:rPr lang="en-US" sz="1500" dirty="0">
                <a:latin typeface="inherit"/>
              </a:rPr>
              <a:t> has </a:t>
            </a:r>
            <a:r>
              <a:rPr lang="en-US" sz="1500" b="1" dirty="0">
                <a:latin typeface="inherit"/>
              </a:rPr>
              <a:t>empowered students from around</a:t>
            </a:r>
            <a:r>
              <a:rPr lang="en-US" sz="1500" dirty="0">
                <a:latin typeface="inherit"/>
              </a:rPr>
              <a:t> the world to develop applications connected to major trends in the digital revolution.</a:t>
            </a:r>
          </a:p>
          <a:p>
            <a:endParaRPr lang="en-US" sz="1500" dirty="0">
              <a:latin typeface="inherit"/>
            </a:endParaRPr>
          </a:p>
          <a:p>
            <a:r>
              <a:rPr lang="en-US" sz="1500" dirty="0">
                <a:latin typeface="inherit"/>
              </a:rPr>
              <a:t>Students in this external competition are mentored by members of Atos Scientific Community for technical and practical support, advice and encouragement.</a:t>
            </a:r>
            <a:endParaRPr lang="en-US" sz="1500" dirty="0"/>
          </a:p>
        </p:txBody>
      </p:sp>
      <p:pic>
        <p:nvPicPr>
          <p:cNvPr id="6" name="Picture 5">
            <a:extLst>
              <a:ext uri="{FF2B5EF4-FFF2-40B4-BE49-F238E27FC236}">
                <a16:creationId xmlns:a16="http://schemas.microsoft.com/office/drawing/2014/main" id="{255F9695-EBDA-4FE0-A94C-B73D92C28B75}"/>
              </a:ext>
            </a:extLst>
          </p:cNvPr>
          <p:cNvPicPr>
            <a:picLocks noChangeAspect="1"/>
          </p:cNvPicPr>
          <p:nvPr/>
        </p:nvPicPr>
        <p:blipFill>
          <a:blip r:embed="rId8"/>
          <a:stretch>
            <a:fillRect/>
          </a:stretch>
        </p:blipFill>
        <p:spPr>
          <a:xfrm>
            <a:off x="6029585" y="1481037"/>
            <a:ext cx="1250156" cy="1860009"/>
          </a:xfrm>
          <a:prstGeom prst="rect">
            <a:avLst/>
          </a:prstGeom>
        </p:spPr>
      </p:pic>
      <p:sp>
        <p:nvSpPr>
          <p:cNvPr id="11" name="TextBox 10">
            <a:extLst>
              <a:ext uri="{FF2B5EF4-FFF2-40B4-BE49-F238E27FC236}">
                <a16:creationId xmlns:a16="http://schemas.microsoft.com/office/drawing/2014/main" id="{1E6BAC96-0AB4-4439-939A-9B4B568C54AE}"/>
              </a:ext>
            </a:extLst>
          </p:cNvPr>
          <p:cNvSpPr txBox="1"/>
          <p:nvPr/>
        </p:nvSpPr>
        <p:spPr>
          <a:xfrm>
            <a:off x="5983852" y="3415415"/>
            <a:ext cx="1250156" cy="362456"/>
          </a:xfrm>
          <a:prstGeom prst="rect">
            <a:avLst/>
          </a:prstGeom>
          <a:noFill/>
        </p:spPr>
        <p:txBody>
          <a:bodyPr wrap="square" lIns="0" tIns="0" rIns="0" bIns="0" rtlCol="0">
            <a:noAutofit/>
          </a:bodyPr>
          <a:lstStyle/>
          <a:p>
            <a:pPr algn="ctr"/>
            <a:r>
              <a:rPr lang="en-US" sz="900" dirty="0"/>
              <a:t>2016, </a:t>
            </a:r>
          </a:p>
          <a:p>
            <a:pPr algn="ctr"/>
            <a:r>
              <a:rPr lang="en-US" sz="900" dirty="0"/>
              <a:t>2</a:t>
            </a:r>
            <a:r>
              <a:rPr lang="en-US" sz="900" baseline="30000" dirty="0"/>
              <a:t>nd</a:t>
            </a:r>
            <a:r>
              <a:rPr lang="en-US" sz="900" dirty="0"/>
              <a:t> Place, Malaysia</a:t>
            </a:r>
          </a:p>
        </p:txBody>
      </p:sp>
      <p:pic>
        <p:nvPicPr>
          <p:cNvPr id="12" name="Picture 11">
            <a:extLst>
              <a:ext uri="{FF2B5EF4-FFF2-40B4-BE49-F238E27FC236}">
                <a16:creationId xmlns:a16="http://schemas.microsoft.com/office/drawing/2014/main" id="{3945C7FE-8546-4AEC-835D-E590298C1C85}"/>
              </a:ext>
            </a:extLst>
          </p:cNvPr>
          <p:cNvPicPr>
            <a:picLocks noChangeAspect="1"/>
          </p:cNvPicPr>
          <p:nvPr/>
        </p:nvPicPr>
        <p:blipFill>
          <a:blip r:embed="rId9"/>
          <a:stretch>
            <a:fillRect/>
          </a:stretch>
        </p:blipFill>
        <p:spPr>
          <a:xfrm>
            <a:off x="7766386" y="1481037"/>
            <a:ext cx="964406" cy="1914525"/>
          </a:xfrm>
          <a:prstGeom prst="rect">
            <a:avLst/>
          </a:prstGeom>
        </p:spPr>
      </p:pic>
      <p:sp>
        <p:nvSpPr>
          <p:cNvPr id="56" name="TextBox 55">
            <a:extLst>
              <a:ext uri="{FF2B5EF4-FFF2-40B4-BE49-F238E27FC236}">
                <a16:creationId xmlns:a16="http://schemas.microsoft.com/office/drawing/2014/main" id="{9258CB09-3B1B-45C7-89BA-75B3A52ECE86}"/>
              </a:ext>
            </a:extLst>
          </p:cNvPr>
          <p:cNvSpPr txBox="1"/>
          <p:nvPr/>
        </p:nvSpPr>
        <p:spPr>
          <a:xfrm>
            <a:off x="3931955" y="3654363"/>
            <a:ext cx="1525252" cy="362456"/>
          </a:xfrm>
          <a:prstGeom prst="rect">
            <a:avLst/>
          </a:prstGeom>
          <a:noFill/>
        </p:spPr>
        <p:txBody>
          <a:bodyPr wrap="square" lIns="0" tIns="0" rIns="0" bIns="0" rtlCol="0">
            <a:noAutofit/>
          </a:bodyPr>
          <a:lstStyle/>
          <a:p>
            <a:pPr algn="ctr"/>
            <a:r>
              <a:rPr lang="en-US" sz="900" dirty="0"/>
              <a:t>2020</a:t>
            </a:r>
          </a:p>
          <a:p>
            <a:pPr algn="ctr"/>
            <a:r>
              <a:rPr lang="en-US" sz="900" dirty="0"/>
              <a:t>1</a:t>
            </a:r>
            <a:r>
              <a:rPr lang="en-US" sz="900" baseline="30000" dirty="0"/>
              <a:t>st</a:t>
            </a:r>
            <a:r>
              <a:rPr lang="en-US" sz="900" dirty="0"/>
              <a:t> Prize, Malaysia </a:t>
            </a:r>
          </a:p>
        </p:txBody>
      </p:sp>
      <p:sp>
        <p:nvSpPr>
          <p:cNvPr id="57" name="TextBox 56">
            <a:extLst>
              <a:ext uri="{FF2B5EF4-FFF2-40B4-BE49-F238E27FC236}">
                <a16:creationId xmlns:a16="http://schemas.microsoft.com/office/drawing/2014/main" id="{4EE58B52-602A-45FA-A1EF-F777C9250E26}"/>
              </a:ext>
            </a:extLst>
          </p:cNvPr>
          <p:cNvSpPr txBox="1"/>
          <p:nvPr/>
        </p:nvSpPr>
        <p:spPr>
          <a:xfrm>
            <a:off x="7571972" y="3481235"/>
            <a:ext cx="1353233" cy="362456"/>
          </a:xfrm>
          <a:prstGeom prst="rect">
            <a:avLst/>
          </a:prstGeom>
          <a:noFill/>
        </p:spPr>
        <p:txBody>
          <a:bodyPr wrap="square" lIns="0" tIns="0" rIns="0" bIns="0" rtlCol="0">
            <a:noAutofit/>
          </a:bodyPr>
          <a:lstStyle/>
          <a:p>
            <a:pPr algn="ctr"/>
            <a:r>
              <a:rPr lang="en-US" sz="900" dirty="0"/>
              <a:t>2015, </a:t>
            </a:r>
          </a:p>
          <a:p>
            <a:pPr algn="ctr"/>
            <a:r>
              <a:rPr lang="en-US" sz="900" dirty="0"/>
              <a:t>2</a:t>
            </a:r>
            <a:r>
              <a:rPr lang="en-US" sz="900" baseline="30000" dirty="0"/>
              <a:t>nd</a:t>
            </a:r>
            <a:r>
              <a:rPr lang="en-US" sz="900" dirty="0"/>
              <a:t> Place, South Korea</a:t>
            </a:r>
          </a:p>
        </p:txBody>
      </p:sp>
      <p:pic>
        <p:nvPicPr>
          <p:cNvPr id="13" name="Picture 12">
            <a:extLst>
              <a:ext uri="{FF2B5EF4-FFF2-40B4-BE49-F238E27FC236}">
                <a16:creationId xmlns:a16="http://schemas.microsoft.com/office/drawing/2014/main" id="{D66E64E3-41C5-4912-890B-E725C92CAAC4}"/>
              </a:ext>
            </a:extLst>
          </p:cNvPr>
          <p:cNvPicPr>
            <a:picLocks noChangeAspect="1"/>
          </p:cNvPicPr>
          <p:nvPr/>
        </p:nvPicPr>
        <p:blipFill>
          <a:blip r:embed="rId10"/>
          <a:stretch>
            <a:fillRect/>
          </a:stretch>
        </p:blipFill>
        <p:spPr>
          <a:xfrm>
            <a:off x="3906510" y="1086419"/>
            <a:ext cx="1808492" cy="2487737"/>
          </a:xfrm>
          <a:prstGeom prst="rect">
            <a:avLst/>
          </a:prstGeom>
        </p:spPr>
      </p:pic>
    </p:spTree>
    <p:extLst>
      <p:ext uri="{BB962C8B-B14F-4D97-AF65-F5344CB8AC3E}">
        <p14:creationId xmlns:p14="http://schemas.microsoft.com/office/powerpoint/2010/main" val="353181474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2D0EA33E-7F3C-4ADD-B44D-F30BE5A59495}"/>
              </a:ext>
            </a:extLst>
          </p:cNvPr>
          <p:cNvSpPr txBox="1"/>
          <p:nvPr/>
        </p:nvSpPr>
        <p:spPr>
          <a:xfrm>
            <a:off x="320674" y="1074738"/>
            <a:ext cx="8494713" cy="618138"/>
          </a:xfrm>
          <a:prstGeom prst="roundRect">
            <a:avLst/>
          </a:prstGeom>
          <a:gradFill flip="none" rotWithShape="1">
            <a:gsLst>
              <a:gs pos="71000">
                <a:schemeClr val="bg1">
                  <a:alpha val="0"/>
                </a:schemeClr>
              </a:gs>
              <a:gs pos="0">
                <a:schemeClr val="accent1"/>
              </a:gs>
            </a:gsLst>
            <a:lin ang="5400000" scaled="1"/>
            <a:tileRect/>
          </a:gra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j-lt"/>
                <a:ea typeface="+mn-ea"/>
                <a:cs typeface="+mn-cs"/>
              </a:rPr>
              <a:t>Follow us on:</a:t>
            </a:r>
          </a:p>
        </p:txBody>
      </p:sp>
      <p:sp>
        <p:nvSpPr>
          <p:cNvPr id="4" name="Title 3"/>
          <p:cNvSpPr>
            <a:spLocks noGrp="1"/>
          </p:cNvSpPr>
          <p:nvPr>
            <p:ph type="title"/>
          </p:nvPr>
        </p:nvSpPr>
        <p:spPr>
          <a:xfrm>
            <a:off x="227661" y="123478"/>
            <a:ext cx="8577072" cy="731520"/>
          </a:xfrm>
        </p:spPr>
        <p:txBody>
          <a:bodyPr/>
          <a:lstStyle/>
          <a:p>
            <a:r>
              <a:rPr lang="en-US" dirty="0"/>
              <a:t>More information</a:t>
            </a:r>
          </a:p>
        </p:txBody>
      </p:sp>
      <p:sp>
        <p:nvSpPr>
          <p:cNvPr id="18" name="Text Placeholder 17">
            <a:extLst>
              <a:ext uri="{FF2B5EF4-FFF2-40B4-BE49-F238E27FC236}">
                <a16:creationId xmlns:a16="http://schemas.microsoft.com/office/drawing/2014/main" id="{6B91BFF4-8A99-4769-B776-E93CC031917B}"/>
              </a:ext>
            </a:extLst>
          </p:cNvPr>
          <p:cNvSpPr>
            <a:spLocks noGrp="1"/>
          </p:cNvSpPr>
          <p:nvPr>
            <p:ph type="body" sz="quarter" idx="10"/>
          </p:nvPr>
        </p:nvSpPr>
        <p:spPr>
          <a:xfrm>
            <a:off x="227660" y="417457"/>
            <a:ext cx="8577072" cy="435397"/>
          </a:xfrm>
        </p:spPr>
        <p:txBody>
          <a:bodyPr/>
          <a:lstStyle/>
          <a:p>
            <a:r>
              <a:rPr lang="en-US" dirty="0"/>
              <a:t> </a:t>
            </a:r>
          </a:p>
        </p:txBody>
      </p:sp>
      <p:sp>
        <p:nvSpPr>
          <p:cNvPr id="9" name="ZoneTexte 8"/>
          <p:cNvSpPr txBox="1"/>
          <p:nvPr/>
        </p:nvSpPr>
        <p:spPr>
          <a:xfrm>
            <a:off x="320675" y="3494975"/>
            <a:ext cx="1728037" cy="492443"/>
          </a:xfrm>
          <a:prstGeom prst="rect">
            <a:avLst/>
          </a:prstGeom>
          <a:noFill/>
        </p:spPr>
        <p:txBody>
          <a:bodyPr wrap="none" lIns="0" tIns="0" rIns="0" bIns="0" rtlCol="0" anchor="ctr">
            <a:spAutoFit/>
          </a:bodyPr>
          <a:lstStyle/>
          <a:p>
            <a:pPr algn="ctr"/>
            <a:r>
              <a:rPr lang="fr-FR" sz="1600" dirty="0">
                <a:hlinkClick r:id="rId2"/>
              </a:rPr>
              <a:t>@</a:t>
            </a:r>
            <a:r>
              <a:rPr lang="fr-FR" sz="1600" dirty="0" err="1">
                <a:hlinkClick r:id="rId2"/>
              </a:rPr>
              <a:t>AtosITChallenge</a:t>
            </a:r>
            <a:endParaRPr lang="fr-FR" sz="1600" dirty="0"/>
          </a:p>
          <a:p>
            <a:pPr algn="ctr"/>
            <a:r>
              <a:rPr lang="fr-FR" sz="1600" dirty="0">
                <a:hlinkClick r:id="rId3"/>
              </a:rPr>
              <a:t>#</a:t>
            </a:r>
            <a:r>
              <a:rPr lang="fr-FR" sz="1600" dirty="0" err="1">
                <a:hlinkClick r:id="rId3"/>
              </a:rPr>
              <a:t>AtosITChallenge</a:t>
            </a:r>
            <a:endParaRPr lang="fr-FR" sz="1600" dirty="0"/>
          </a:p>
        </p:txBody>
      </p:sp>
      <p:sp>
        <p:nvSpPr>
          <p:cNvPr id="10" name="ZoneTexte 9"/>
          <p:cNvSpPr txBox="1"/>
          <p:nvPr/>
        </p:nvSpPr>
        <p:spPr>
          <a:xfrm>
            <a:off x="3679967" y="3494975"/>
            <a:ext cx="1776127" cy="246221"/>
          </a:xfrm>
          <a:prstGeom prst="rect">
            <a:avLst/>
          </a:prstGeom>
          <a:noFill/>
        </p:spPr>
        <p:txBody>
          <a:bodyPr wrap="none" lIns="0" tIns="0" rIns="0" bIns="0" rtlCol="0" anchor="ctr">
            <a:spAutoFit/>
          </a:bodyPr>
          <a:lstStyle/>
          <a:p>
            <a:pPr algn="ctr"/>
            <a:r>
              <a:rPr lang="fr-FR" sz="1600" dirty="0">
                <a:hlinkClick r:id="rId4"/>
              </a:rPr>
              <a:t>atositchallenge.net</a:t>
            </a:r>
            <a:endParaRPr lang="fr-FR" sz="1600" dirty="0"/>
          </a:p>
        </p:txBody>
      </p:sp>
      <p:sp>
        <p:nvSpPr>
          <p:cNvPr id="11" name="ZoneTexte 10"/>
          <p:cNvSpPr txBox="1"/>
          <p:nvPr/>
        </p:nvSpPr>
        <p:spPr>
          <a:xfrm>
            <a:off x="7063754" y="3494975"/>
            <a:ext cx="1662314" cy="246221"/>
          </a:xfrm>
          <a:prstGeom prst="rect">
            <a:avLst/>
          </a:prstGeom>
          <a:noFill/>
        </p:spPr>
        <p:txBody>
          <a:bodyPr wrap="none" lIns="0" tIns="0" rIns="0" bIns="0" rtlCol="0" anchor="ctr">
            <a:spAutoFit/>
          </a:bodyPr>
          <a:lstStyle/>
          <a:p>
            <a:pPr algn="ctr"/>
            <a:r>
              <a:rPr lang="fr-FR" sz="1600" dirty="0">
                <a:hlinkClick r:id="rId5"/>
              </a:rPr>
              <a:t>Atos IT Challenge</a:t>
            </a:r>
            <a:endParaRPr lang="fr-FR" sz="1600" dirty="0"/>
          </a:p>
        </p:txBody>
      </p:sp>
      <p:sp>
        <p:nvSpPr>
          <p:cNvPr id="21" name="Freeform 31">
            <a:extLst>
              <a:ext uri="{FF2B5EF4-FFF2-40B4-BE49-F238E27FC236}">
                <a16:creationId xmlns:a16="http://schemas.microsoft.com/office/drawing/2014/main" id="{3E29D69D-9427-43D3-95F5-E6D60F76368B}"/>
              </a:ext>
            </a:extLst>
          </p:cNvPr>
          <p:cNvSpPr/>
          <p:nvPr/>
        </p:nvSpPr>
        <p:spPr>
          <a:xfrm>
            <a:off x="590097" y="2048855"/>
            <a:ext cx="1189192" cy="1194430"/>
          </a:xfrm>
          <a:custGeom>
            <a:avLst/>
            <a:gdLst>
              <a:gd name="connsiteX0" fmla="*/ 660631 w 1081087"/>
              <a:gd name="connsiteY0" fmla="*/ 291072 h 1085850"/>
              <a:gd name="connsiteX1" fmla="*/ 607220 w 1081087"/>
              <a:gd name="connsiteY1" fmla="*/ 300039 h 1085850"/>
              <a:gd name="connsiteX2" fmla="*/ 528638 w 1081087"/>
              <a:gd name="connsiteY2" fmla="*/ 435770 h 1085850"/>
              <a:gd name="connsiteX3" fmla="*/ 276226 w 1081087"/>
              <a:gd name="connsiteY3" fmla="*/ 314326 h 1085850"/>
              <a:gd name="connsiteX4" fmla="*/ 307183 w 1081087"/>
              <a:gd name="connsiteY4" fmla="*/ 473870 h 1085850"/>
              <a:gd name="connsiteX5" fmla="*/ 259557 w 1081087"/>
              <a:gd name="connsiteY5" fmla="*/ 464345 h 1085850"/>
              <a:gd name="connsiteX6" fmla="*/ 347663 w 1081087"/>
              <a:gd name="connsiteY6" fmla="*/ 588170 h 1085850"/>
              <a:gd name="connsiteX7" fmla="*/ 302419 w 1081087"/>
              <a:gd name="connsiteY7" fmla="*/ 588170 h 1085850"/>
              <a:gd name="connsiteX8" fmla="*/ 402432 w 1081087"/>
              <a:gd name="connsiteY8" fmla="*/ 676276 h 1085850"/>
              <a:gd name="connsiteX9" fmla="*/ 238126 w 1081087"/>
              <a:gd name="connsiteY9" fmla="*/ 735807 h 1085850"/>
              <a:gd name="connsiteX10" fmla="*/ 640556 w 1081087"/>
              <a:gd name="connsiteY10" fmla="*/ 714376 h 1085850"/>
              <a:gd name="connsiteX11" fmla="*/ 776288 w 1081087"/>
              <a:gd name="connsiteY11" fmla="*/ 419101 h 1085850"/>
              <a:gd name="connsiteX12" fmla="*/ 845344 w 1081087"/>
              <a:gd name="connsiteY12" fmla="*/ 352426 h 1085850"/>
              <a:gd name="connsiteX13" fmla="*/ 785813 w 1081087"/>
              <a:gd name="connsiteY13" fmla="*/ 364332 h 1085850"/>
              <a:gd name="connsiteX14" fmla="*/ 821532 w 1081087"/>
              <a:gd name="connsiteY14" fmla="*/ 302420 h 1085850"/>
              <a:gd name="connsiteX15" fmla="*/ 750094 w 1081087"/>
              <a:gd name="connsiteY15" fmla="*/ 326232 h 1085850"/>
              <a:gd name="connsiteX16" fmla="*/ 660631 w 1081087"/>
              <a:gd name="connsiteY16" fmla="*/ 291072 h 1085850"/>
              <a:gd name="connsiteX17" fmla="*/ 251623 w 1081087"/>
              <a:gd name="connsiteY17" fmla="*/ 0 h 1085850"/>
              <a:gd name="connsiteX18" fmla="*/ 829464 w 1081087"/>
              <a:gd name="connsiteY18" fmla="*/ 0 h 1085850"/>
              <a:gd name="connsiteX19" fmla="*/ 1081087 w 1081087"/>
              <a:gd name="connsiteY19" fmla="*/ 251623 h 1085850"/>
              <a:gd name="connsiteX20" fmla="*/ 1081087 w 1081087"/>
              <a:gd name="connsiteY20" fmla="*/ 834227 h 1085850"/>
              <a:gd name="connsiteX21" fmla="*/ 829464 w 1081087"/>
              <a:gd name="connsiteY21" fmla="*/ 1085850 h 1085850"/>
              <a:gd name="connsiteX22" fmla="*/ 251623 w 1081087"/>
              <a:gd name="connsiteY22" fmla="*/ 1085850 h 1085850"/>
              <a:gd name="connsiteX23" fmla="*/ 0 w 1081087"/>
              <a:gd name="connsiteY23" fmla="*/ 834227 h 1085850"/>
              <a:gd name="connsiteX24" fmla="*/ 0 w 1081087"/>
              <a:gd name="connsiteY24" fmla="*/ 251623 h 1085850"/>
              <a:gd name="connsiteX25" fmla="*/ 251623 w 1081087"/>
              <a:gd name="connsiteY25"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1087" h="1085850">
                <a:moveTo>
                  <a:pt x="660631" y="291072"/>
                </a:moveTo>
                <a:cubicBezTo>
                  <a:pt x="645891" y="291109"/>
                  <a:pt x="628453" y="293689"/>
                  <a:pt x="607220" y="300039"/>
                </a:cubicBezTo>
                <a:cubicBezTo>
                  <a:pt x="522288" y="325439"/>
                  <a:pt x="530226" y="400845"/>
                  <a:pt x="528638" y="435770"/>
                </a:cubicBezTo>
                <a:cubicBezTo>
                  <a:pt x="480220" y="445295"/>
                  <a:pt x="348456" y="407195"/>
                  <a:pt x="276226" y="314326"/>
                </a:cubicBezTo>
                <a:cubicBezTo>
                  <a:pt x="254795" y="327027"/>
                  <a:pt x="235746" y="423069"/>
                  <a:pt x="307183" y="473870"/>
                </a:cubicBezTo>
                <a:lnTo>
                  <a:pt x="259557" y="464345"/>
                </a:lnTo>
                <a:cubicBezTo>
                  <a:pt x="253208" y="553245"/>
                  <a:pt x="318294" y="577851"/>
                  <a:pt x="347663" y="588170"/>
                </a:cubicBezTo>
                <a:lnTo>
                  <a:pt x="302419" y="588170"/>
                </a:lnTo>
                <a:cubicBezTo>
                  <a:pt x="309563" y="648496"/>
                  <a:pt x="373857" y="677863"/>
                  <a:pt x="402432" y="676276"/>
                </a:cubicBezTo>
                <a:cubicBezTo>
                  <a:pt x="395288" y="696120"/>
                  <a:pt x="361951" y="732632"/>
                  <a:pt x="238126" y="735807"/>
                </a:cubicBezTo>
                <a:cubicBezTo>
                  <a:pt x="285750" y="783830"/>
                  <a:pt x="531812" y="814785"/>
                  <a:pt x="640556" y="714376"/>
                </a:cubicBezTo>
                <a:cubicBezTo>
                  <a:pt x="749300" y="613967"/>
                  <a:pt x="773907" y="554435"/>
                  <a:pt x="776288" y="419101"/>
                </a:cubicBezTo>
                <a:lnTo>
                  <a:pt x="845344" y="352426"/>
                </a:lnTo>
                <a:lnTo>
                  <a:pt x="785813" y="364332"/>
                </a:lnTo>
                <a:lnTo>
                  <a:pt x="821532" y="302420"/>
                </a:lnTo>
                <a:lnTo>
                  <a:pt x="750094" y="326232"/>
                </a:lnTo>
                <a:cubicBezTo>
                  <a:pt x="724794" y="313730"/>
                  <a:pt x="704852" y="290960"/>
                  <a:pt x="660631" y="291072"/>
                </a:cubicBezTo>
                <a:close/>
                <a:moveTo>
                  <a:pt x="251623" y="0"/>
                </a:moveTo>
                <a:lnTo>
                  <a:pt x="829464" y="0"/>
                </a:lnTo>
                <a:cubicBezTo>
                  <a:pt x="968432" y="0"/>
                  <a:pt x="1081087" y="112655"/>
                  <a:pt x="1081087" y="251623"/>
                </a:cubicBezTo>
                <a:lnTo>
                  <a:pt x="1081087" y="834227"/>
                </a:lnTo>
                <a:cubicBezTo>
                  <a:pt x="1081087" y="973195"/>
                  <a:pt x="968432" y="1085850"/>
                  <a:pt x="829464" y="1085850"/>
                </a:cubicBezTo>
                <a:lnTo>
                  <a:pt x="251623" y="1085850"/>
                </a:lnTo>
                <a:cubicBezTo>
                  <a:pt x="112655" y="1085850"/>
                  <a:pt x="0" y="973195"/>
                  <a:pt x="0" y="834227"/>
                </a:cubicBezTo>
                <a:lnTo>
                  <a:pt x="0" y="251623"/>
                </a:lnTo>
                <a:cubicBezTo>
                  <a:pt x="0" y="112655"/>
                  <a:pt x="112655" y="0"/>
                  <a:pt x="251623"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33">
            <a:extLst>
              <a:ext uri="{FF2B5EF4-FFF2-40B4-BE49-F238E27FC236}">
                <a16:creationId xmlns:a16="http://schemas.microsoft.com/office/drawing/2014/main" id="{C0865177-3719-4D72-9309-CB15077567B8}"/>
              </a:ext>
            </a:extLst>
          </p:cNvPr>
          <p:cNvSpPr/>
          <p:nvPr/>
        </p:nvSpPr>
        <p:spPr>
          <a:xfrm>
            <a:off x="7300315" y="2048855"/>
            <a:ext cx="1189192" cy="1194430"/>
          </a:xfrm>
          <a:custGeom>
            <a:avLst/>
            <a:gdLst>
              <a:gd name="connsiteX0" fmla="*/ 575476 w 1081087"/>
              <a:gd name="connsiteY0" fmla="*/ 230981 h 1085850"/>
              <a:gd name="connsiteX1" fmla="*/ 458789 w 1081087"/>
              <a:gd name="connsiteY1" fmla="*/ 347668 h 1085850"/>
              <a:gd name="connsiteX2" fmla="*/ 458789 w 1081087"/>
              <a:gd name="connsiteY2" fmla="*/ 373855 h 1085850"/>
              <a:gd name="connsiteX3" fmla="*/ 458788 w 1081087"/>
              <a:gd name="connsiteY3" fmla="*/ 373855 h 1085850"/>
              <a:gd name="connsiteX4" fmla="*/ 458788 w 1081087"/>
              <a:gd name="connsiteY4" fmla="*/ 441324 h 1085850"/>
              <a:gd name="connsiteX5" fmla="*/ 382588 w 1081087"/>
              <a:gd name="connsiteY5" fmla="*/ 441324 h 1085850"/>
              <a:gd name="connsiteX6" fmla="*/ 382588 w 1081087"/>
              <a:gd name="connsiteY6" fmla="*/ 555624 h 1085850"/>
              <a:gd name="connsiteX7" fmla="*/ 458788 w 1081087"/>
              <a:gd name="connsiteY7" fmla="*/ 554728 h 1085850"/>
              <a:gd name="connsiteX8" fmla="*/ 458788 w 1081087"/>
              <a:gd name="connsiteY8" fmla="*/ 843755 h 1085850"/>
              <a:gd name="connsiteX9" fmla="*/ 569119 w 1081087"/>
              <a:gd name="connsiteY9" fmla="*/ 843755 h 1085850"/>
              <a:gd name="connsiteX10" fmla="*/ 569119 w 1081087"/>
              <a:gd name="connsiteY10" fmla="*/ 553430 h 1085850"/>
              <a:gd name="connsiteX11" fmla="*/ 652463 w 1081087"/>
              <a:gd name="connsiteY11" fmla="*/ 552449 h 1085850"/>
              <a:gd name="connsiteX12" fmla="*/ 671513 w 1081087"/>
              <a:gd name="connsiteY12" fmla="*/ 441324 h 1085850"/>
              <a:gd name="connsiteX13" fmla="*/ 569119 w 1081087"/>
              <a:gd name="connsiteY13" fmla="*/ 441324 h 1085850"/>
              <a:gd name="connsiteX14" fmla="*/ 569119 w 1081087"/>
              <a:gd name="connsiteY14" fmla="*/ 423860 h 1085850"/>
              <a:gd name="connsiteX15" fmla="*/ 569913 w 1081087"/>
              <a:gd name="connsiteY15" fmla="*/ 423860 h 1085850"/>
              <a:gd name="connsiteX16" fmla="*/ 569913 w 1081087"/>
              <a:gd name="connsiteY16" fmla="*/ 366717 h 1085850"/>
              <a:gd name="connsiteX17" fmla="*/ 596111 w 1081087"/>
              <a:gd name="connsiteY17" fmla="*/ 340519 h 1085850"/>
              <a:gd name="connsiteX18" fmla="*/ 674688 w 1081087"/>
              <a:gd name="connsiteY18" fmla="*/ 340519 h 1085850"/>
              <a:gd name="connsiteX19" fmla="*/ 674688 w 1081087"/>
              <a:gd name="connsiteY19" fmla="*/ 230981 h 1085850"/>
              <a:gd name="connsiteX20" fmla="*/ 251623 w 1081087"/>
              <a:gd name="connsiteY20" fmla="*/ 0 h 1085850"/>
              <a:gd name="connsiteX21" fmla="*/ 829464 w 1081087"/>
              <a:gd name="connsiteY21" fmla="*/ 0 h 1085850"/>
              <a:gd name="connsiteX22" fmla="*/ 1081087 w 1081087"/>
              <a:gd name="connsiteY22" fmla="*/ 251623 h 1085850"/>
              <a:gd name="connsiteX23" fmla="*/ 1081087 w 1081087"/>
              <a:gd name="connsiteY23" fmla="*/ 834227 h 1085850"/>
              <a:gd name="connsiteX24" fmla="*/ 829464 w 1081087"/>
              <a:gd name="connsiteY24" fmla="*/ 1085850 h 1085850"/>
              <a:gd name="connsiteX25" fmla="*/ 251623 w 1081087"/>
              <a:gd name="connsiteY25" fmla="*/ 1085850 h 1085850"/>
              <a:gd name="connsiteX26" fmla="*/ 0 w 1081087"/>
              <a:gd name="connsiteY26" fmla="*/ 834227 h 1085850"/>
              <a:gd name="connsiteX27" fmla="*/ 0 w 1081087"/>
              <a:gd name="connsiteY27" fmla="*/ 251623 h 1085850"/>
              <a:gd name="connsiteX28" fmla="*/ 251623 w 1081087"/>
              <a:gd name="connsiteY2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1087" h="1085850">
                <a:moveTo>
                  <a:pt x="575476" y="230981"/>
                </a:moveTo>
                <a:cubicBezTo>
                  <a:pt x="511032" y="230981"/>
                  <a:pt x="458789" y="283224"/>
                  <a:pt x="458789" y="347668"/>
                </a:cubicBezTo>
                <a:lnTo>
                  <a:pt x="458789" y="373855"/>
                </a:lnTo>
                <a:lnTo>
                  <a:pt x="458788" y="373855"/>
                </a:lnTo>
                <a:lnTo>
                  <a:pt x="458788" y="441324"/>
                </a:lnTo>
                <a:lnTo>
                  <a:pt x="382588" y="441324"/>
                </a:lnTo>
                <a:lnTo>
                  <a:pt x="382588" y="555624"/>
                </a:lnTo>
                <a:lnTo>
                  <a:pt x="458788" y="554728"/>
                </a:lnTo>
                <a:lnTo>
                  <a:pt x="458788" y="843755"/>
                </a:lnTo>
                <a:lnTo>
                  <a:pt x="569119" y="843755"/>
                </a:lnTo>
                <a:lnTo>
                  <a:pt x="569119" y="553430"/>
                </a:lnTo>
                <a:lnTo>
                  <a:pt x="652463" y="552449"/>
                </a:lnTo>
                <a:lnTo>
                  <a:pt x="671513" y="441324"/>
                </a:lnTo>
                <a:lnTo>
                  <a:pt x="569119" y="441324"/>
                </a:lnTo>
                <a:lnTo>
                  <a:pt x="569119" y="423860"/>
                </a:lnTo>
                <a:lnTo>
                  <a:pt x="569913" y="423860"/>
                </a:lnTo>
                <a:lnTo>
                  <a:pt x="569913" y="366717"/>
                </a:lnTo>
                <a:cubicBezTo>
                  <a:pt x="569913" y="352248"/>
                  <a:pt x="581642" y="340519"/>
                  <a:pt x="596111" y="340519"/>
                </a:cubicBezTo>
                <a:lnTo>
                  <a:pt x="674688" y="340519"/>
                </a:lnTo>
                <a:lnTo>
                  <a:pt x="674688" y="230981"/>
                </a:lnTo>
                <a:close/>
                <a:moveTo>
                  <a:pt x="251623" y="0"/>
                </a:moveTo>
                <a:lnTo>
                  <a:pt x="829464" y="0"/>
                </a:lnTo>
                <a:cubicBezTo>
                  <a:pt x="968432" y="0"/>
                  <a:pt x="1081087" y="112655"/>
                  <a:pt x="1081087" y="251623"/>
                </a:cubicBezTo>
                <a:lnTo>
                  <a:pt x="1081087" y="834227"/>
                </a:lnTo>
                <a:cubicBezTo>
                  <a:pt x="1081087" y="973195"/>
                  <a:pt x="968432" y="1085850"/>
                  <a:pt x="829464" y="1085850"/>
                </a:cubicBezTo>
                <a:lnTo>
                  <a:pt x="251623" y="1085850"/>
                </a:lnTo>
                <a:cubicBezTo>
                  <a:pt x="112655" y="1085850"/>
                  <a:pt x="0" y="973195"/>
                  <a:pt x="0" y="834227"/>
                </a:cubicBezTo>
                <a:lnTo>
                  <a:pt x="0" y="251623"/>
                </a:lnTo>
                <a:cubicBezTo>
                  <a:pt x="0" y="112655"/>
                  <a:pt x="112655" y="0"/>
                  <a:pt x="251623"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148B7833-866B-4D7F-9717-295B0F742659}"/>
              </a:ext>
            </a:extLst>
          </p:cNvPr>
          <p:cNvGrpSpPr/>
          <p:nvPr/>
        </p:nvGrpSpPr>
        <p:grpSpPr>
          <a:xfrm>
            <a:off x="3974612" y="2048855"/>
            <a:ext cx="1186837" cy="1192268"/>
            <a:chOff x="3837963" y="1702626"/>
            <a:chExt cx="1460135" cy="1466817"/>
          </a:xfrm>
        </p:grpSpPr>
        <p:sp>
          <p:nvSpPr>
            <p:cNvPr id="26" name="Rectangle: Rounded Corners 25">
              <a:extLst>
                <a:ext uri="{FF2B5EF4-FFF2-40B4-BE49-F238E27FC236}">
                  <a16:creationId xmlns:a16="http://schemas.microsoft.com/office/drawing/2014/main" id="{1D53263E-5648-4866-91B4-9AD5D6F769BD}"/>
                </a:ext>
              </a:extLst>
            </p:cNvPr>
            <p:cNvSpPr/>
            <p:nvPr/>
          </p:nvSpPr>
          <p:spPr>
            <a:xfrm>
              <a:off x="3837963" y="1702626"/>
              <a:ext cx="1460135" cy="1466817"/>
            </a:xfrm>
            <a:prstGeom prst="roundRect">
              <a:avLst>
                <a:gd name="adj" fmla="val 23027"/>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391">
              <a:extLst>
                <a:ext uri="{FF2B5EF4-FFF2-40B4-BE49-F238E27FC236}">
                  <a16:creationId xmlns:a16="http://schemas.microsoft.com/office/drawing/2014/main" id="{74AA186D-7016-434B-9B69-02912D43551A}"/>
                </a:ext>
              </a:extLst>
            </p:cNvPr>
            <p:cNvSpPr/>
            <p:nvPr/>
          </p:nvSpPr>
          <p:spPr>
            <a:xfrm>
              <a:off x="4160109" y="2088720"/>
              <a:ext cx="815843" cy="694628"/>
            </a:xfrm>
            <a:custGeom>
              <a:avLst/>
              <a:gdLst>
                <a:gd name="connsiteX0" fmla="*/ 2365012 w 4722812"/>
                <a:gd name="connsiteY0" fmla="*/ 3047966 h 4021138"/>
                <a:gd name="connsiteX1" fmla="*/ 2214562 w 4722812"/>
                <a:gd name="connsiteY1" fmla="*/ 3198416 h 4021138"/>
                <a:gd name="connsiteX2" fmla="*/ 2365012 w 4722812"/>
                <a:gd name="connsiteY2" fmla="*/ 3348866 h 4021138"/>
                <a:gd name="connsiteX3" fmla="*/ 2515462 w 4722812"/>
                <a:gd name="connsiteY3" fmla="*/ 3198416 h 4021138"/>
                <a:gd name="connsiteX4" fmla="*/ 2365012 w 4722812"/>
                <a:gd name="connsiteY4" fmla="*/ 3047966 h 4021138"/>
                <a:gd name="connsiteX5" fmla="*/ 519288 w 4722812"/>
                <a:gd name="connsiteY5" fmla="*/ 477838 h 4021138"/>
                <a:gd name="connsiteX6" fmla="*/ 471486 w 4722812"/>
                <a:gd name="connsiteY6" fmla="*/ 525640 h 4021138"/>
                <a:gd name="connsiteX7" fmla="*/ 471486 w 4722812"/>
                <a:gd name="connsiteY7" fmla="*/ 2790648 h 4021138"/>
                <a:gd name="connsiteX8" fmla="*/ 519288 w 4722812"/>
                <a:gd name="connsiteY8" fmla="*/ 2838450 h 4021138"/>
                <a:gd name="connsiteX9" fmla="*/ 4205109 w 4722812"/>
                <a:gd name="connsiteY9" fmla="*/ 2838450 h 4021138"/>
                <a:gd name="connsiteX10" fmla="*/ 4252911 w 4722812"/>
                <a:gd name="connsiteY10" fmla="*/ 2790648 h 4021138"/>
                <a:gd name="connsiteX11" fmla="*/ 4252911 w 4722812"/>
                <a:gd name="connsiteY11" fmla="*/ 525640 h 4021138"/>
                <a:gd name="connsiteX12" fmla="*/ 4205109 w 4722812"/>
                <a:gd name="connsiteY12" fmla="*/ 477838 h 4021138"/>
                <a:gd name="connsiteX13" fmla="*/ 372816 w 4722812"/>
                <a:gd name="connsiteY13" fmla="*/ 0 h 4021138"/>
                <a:gd name="connsiteX14" fmla="*/ 4349996 w 4722812"/>
                <a:gd name="connsiteY14" fmla="*/ 0 h 4021138"/>
                <a:gd name="connsiteX15" fmla="*/ 4722812 w 4722812"/>
                <a:gd name="connsiteY15" fmla="*/ 372816 h 4021138"/>
                <a:gd name="connsiteX16" fmla="*/ 4722812 w 4722812"/>
                <a:gd name="connsiteY16" fmla="*/ 3178491 h 4021138"/>
                <a:gd name="connsiteX17" fmla="*/ 4349996 w 4722812"/>
                <a:gd name="connsiteY17" fmla="*/ 3551307 h 4021138"/>
                <a:gd name="connsiteX18" fmla="*/ 2811860 w 4722812"/>
                <a:gd name="connsiteY18" fmla="*/ 3551307 h 4021138"/>
                <a:gd name="connsiteX19" fmla="*/ 2812220 w 4722812"/>
                <a:gd name="connsiteY19" fmla="*/ 3558091 h 4021138"/>
                <a:gd name="connsiteX20" fmla="*/ 3292813 w 4722812"/>
                <a:gd name="connsiteY20" fmla="*/ 3782683 h 4021138"/>
                <a:gd name="connsiteX21" fmla="*/ 3322830 w 4722812"/>
                <a:gd name="connsiteY21" fmla="*/ 3787774 h 4021138"/>
                <a:gd name="connsiteX22" fmla="*/ 3352767 w 4722812"/>
                <a:gd name="connsiteY22" fmla="*/ 3787774 h 4021138"/>
                <a:gd name="connsiteX23" fmla="*/ 3424237 w 4722812"/>
                <a:gd name="connsiteY23" fmla="*/ 3859244 h 4021138"/>
                <a:gd name="connsiteX24" fmla="*/ 3424237 w 4722812"/>
                <a:gd name="connsiteY24" fmla="*/ 3949668 h 4021138"/>
                <a:gd name="connsiteX25" fmla="*/ 3352767 w 4722812"/>
                <a:gd name="connsiteY25" fmla="*/ 4021138 h 4021138"/>
                <a:gd name="connsiteX26" fmla="*/ 1370045 w 4722812"/>
                <a:gd name="connsiteY26" fmla="*/ 4021138 h 4021138"/>
                <a:gd name="connsiteX27" fmla="*/ 1298575 w 4722812"/>
                <a:gd name="connsiteY27" fmla="*/ 3949668 h 4021138"/>
                <a:gd name="connsiteX28" fmla="*/ 1298575 w 4722812"/>
                <a:gd name="connsiteY28" fmla="*/ 3859244 h 4021138"/>
                <a:gd name="connsiteX29" fmla="*/ 1370045 w 4722812"/>
                <a:gd name="connsiteY29" fmla="*/ 3787774 h 4021138"/>
                <a:gd name="connsiteX30" fmla="*/ 1432787 w 4722812"/>
                <a:gd name="connsiteY30" fmla="*/ 3787774 h 4021138"/>
                <a:gd name="connsiteX31" fmla="*/ 1499434 w 4722812"/>
                <a:gd name="connsiteY31" fmla="*/ 3778483 h 4021138"/>
                <a:gd name="connsiteX32" fmla="*/ 1910814 w 4722812"/>
                <a:gd name="connsiteY32" fmla="*/ 3576504 h 4021138"/>
                <a:gd name="connsiteX33" fmla="*/ 1912309 w 4722812"/>
                <a:gd name="connsiteY33" fmla="*/ 3551307 h 4021138"/>
                <a:gd name="connsiteX34" fmla="*/ 372816 w 4722812"/>
                <a:gd name="connsiteY34" fmla="*/ 3551307 h 4021138"/>
                <a:gd name="connsiteX35" fmla="*/ 0 w 4722812"/>
                <a:gd name="connsiteY35" fmla="*/ 3178491 h 4021138"/>
                <a:gd name="connsiteX36" fmla="*/ 0 w 4722812"/>
                <a:gd name="connsiteY36" fmla="*/ 372816 h 4021138"/>
                <a:gd name="connsiteX37" fmla="*/ 372816 w 4722812"/>
                <a:gd name="connsiteY37" fmla="*/ 0 h 40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22812" h="4021138">
                  <a:moveTo>
                    <a:pt x="2365012" y="3047966"/>
                  </a:moveTo>
                  <a:cubicBezTo>
                    <a:pt x="2281921" y="3047966"/>
                    <a:pt x="2214562" y="3115325"/>
                    <a:pt x="2214562" y="3198416"/>
                  </a:cubicBezTo>
                  <a:cubicBezTo>
                    <a:pt x="2214562" y="3281507"/>
                    <a:pt x="2281921" y="3348866"/>
                    <a:pt x="2365012" y="3348866"/>
                  </a:cubicBezTo>
                  <a:cubicBezTo>
                    <a:pt x="2448103" y="3348866"/>
                    <a:pt x="2515462" y="3281507"/>
                    <a:pt x="2515462" y="3198416"/>
                  </a:cubicBezTo>
                  <a:cubicBezTo>
                    <a:pt x="2515462" y="3115325"/>
                    <a:pt x="2448103" y="3047966"/>
                    <a:pt x="2365012" y="3047966"/>
                  </a:cubicBezTo>
                  <a:close/>
                  <a:moveTo>
                    <a:pt x="519288" y="477838"/>
                  </a:moveTo>
                  <a:cubicBezTo>
                    <a:pt x="492888" y="477838"/>
                    <a:pt x="471486" y="499240"/>
                    <a:pt x="471486" y="525640"/>
                  </a:cubicBezTo>
                  <a:lnTo>
                    <a:pt x="471486" y="2790648"/>
                  </a:lnTo>
                  <a:cubicBezTo>
                    <a:pt x="471486" y="2817048"/>
                    <a:pt x="492888" y="2838450"/>
                    <a:pt x="519288" y="2838450"/>
                  </a:cubicBezTo>
                  <a:lnTo>
                    <a:pt x="4205109" y="2838450"/>
                  </a:lnTo>
                  <a:cubicBezTo>
                    <a:pt x="4231509" y="2838450"/>
                    <a:pt x="4252911" y="2817048"/>
                    <a:pt x="4252911" y="2790648"/>
                  </a:cubicBezTo>
                  <a:lnTo>
                    <a:pt x="4252911" y="525640"/>
                  </a:lnTo>
                  <a:cubicBezTo>
                    <a:pt x="4252911" y="499240"/>
                    <a:pt x="4231509" y="477838"/>
                    <a:pt x="4205109" y="477838"/>
                  </a:cubicBezTo>
                  <a:close/>
                  <a:moveTo>
                    <a:pt x="372816" y="0"/>
                  </a:moveTo>
                  <a:lnTo>
                    <a:pt x="4349996" y="0"/>
                  </a:lnTo>
                  <a:cubicBezTo>
                    <a:pt x="4555897" y="0"/>
                    <a:pt x="4722812" y="166915"/>
                    <a:pt x="4722812" y="372816"/>
                  </a:cubicBezTo>
                  <a:lnTo>
                    <a:pt x="4722812" y="3178491"/>
                  </a:lnTo>
                  <a:cubicBezTo>
                    <a:pt x="4722812" y="3384392"/>
                    <a:pt x="4555897" y="3551307"/>
                    <a:pt x="4349996" y="3551307"/>
                  </a:cubicBezTo>
                  <a:lnTo>
                    <a:pt x="2811860" y="3551307"/>
                  </a:lnTo>
                  <a:lnTo>
                    <a:pt x="2812220" y="3558091"/>
                  </a:lnTo>
                  <a:cubicBezTo>
                    <a:pt x="2840370" y="3736706"/>
                    <a:pt x="3095084" y="3754095"/>
                    <a:pt x="3292813" y="3782683"/>
                  </a:cubicBezTo>
                  <a:lnTo>
                    <a:pt x="3322830" y="3787774"/>
                  </a:lnTo>
                  <a:lnTo>
                    <a:pt x="3352767" y="3787774"/>
                  </a:lnTo>
                  <a:cubicBezTo>
                    <a:pt x="3392239" y="3787774"/>
                    <a:pt x="3424237" y="3819772"/>
                    <a:pt x="3424237" y="3859244"/>
                  </a:cubicBezTo>
                  <a:lnTo>
                    <a:pt x="3424237" y="3949668"/>
                  </a:lnTo>
                  <a:cubicBezTo>
                    <a:pt x="3424237" y="3989140"/>
                    <a:pt x="3392239" y="4021138"/>
                    <a:pt x="3352767" y="4021138"/>
                  </a:cubicBezTo>
                  <a:lnTo>
                    <a:pt x="1370045" y="4021138"/>
                  </a:lnTo>
                  <a:cubicBezTo>
                    <a:pt x="1330573" y="4021138"/>
                    <a:pt x="1298575" y="3989140"/>
                    <a:pt x="1298575" y="3949668"/>
                  </a:cubicBezTo>
                  <a:lnTo>
                    <a:pt x="1298575" y="3859244"/>
                  </a:lnTo>
                  <a:cubicBezTo>
                    <a:pt x="1298575" y="3819772"/>
                    <a:pt x="1330573" y="3787774"/>
                    <a:pt x="1370045" y="3787774"/>
                  </a:cubicBezTo>
                  <a:lnTo>
                    <a:pt x="1432787" y="3787774"/>
                  </a:lnTo>
                  <a:lnTo>
                    <a:pt x="1499434" y="3778483"/>
                  </a:lnTo>
                  <a:cubicBezTo>
                    <a:pt x="1750080" y="3739620"/>
                    <a:pt x="1885197" y="3690377"/>
                    <a:pt x="1910814" y="3576504"/>
                  </a:cubicBezTo>
                  <a:lnTo>
                    <a:pt x="1912309" y="3551307"/>
                  </a:lnTo>
                  <a:lnTo>
                    <a:pt x="372816" y="3551307"/>
                  </a:lnTo>
                  <a:cubicBezTo>
                    <a:pt x="166915" y="3551307"/>
                    <a:pt x="0" y="3384392"/>
                    <a:pt x="0" y="3178491"/>
                  </a:cubicBezTo>
                  <a:lnTo>
                    <a:pt x="0" y="372816"/>
                  </a:lnTo>
                  <a:cubicBezTo>
                    <a:pt x="0" y="166915"/>
                    <a:pt x="166915" y="0"/>
                    <a:pt x="372816"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81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7661" y="123478"/>
            <a:ext cx="8577072" cy="731520"/>
          </a:xfrm>
        </p:spPr>
        <p:txBody>
          <a:bodyPr/>
          <a:lstStyle/>
          <a:p>
            <a:r>
              <a:rPr lang="fr-FR" dirty="0" err="1"/>
              <a:t>Join</a:t>
            </a:r>
            <a:r>
              <a:rPr lang="fr-FR" dirty="0"/>
              <a:t> the Atos </a:t>
            </a:r>
            <a:r>
              <a:rPr lang="fr-FR" dirty="0" err="1"/>
              <a:t>ITChallenge</a:t>
            </a:r>
            <a:endParaRPr lang="fr-FR" dirty="0"/>
          </a:p>
        </p:txBody>
      </p:sp>
      <p:sp>
        <p:nvSpPr>
          <p:cNvPr id="9" name="Text Placeholder 8">
            <a:extLst>
              <a:ext uri="{FF2B5EF4-FFF2-40B4-BE49-F238E27FC236}">
                <a16:creationId xmlns:a16="http://schemas.microsoft.com/office/drawing/2014/main" id="{60E53CB2-3F19-441D-81CD-E9A2EB8D98AB}"/>
              </a:ext>
            </a:extLst>
          </p:cNvPr>
          <p:cNvSpPr>
            <a:spLocks noGrp="1"/>
          </p:cNvSpPr>
          <p:nvPr>
            <p:ph type="body" sz="quarter" idx="10"/>
          </p:nvPr>
        </p:nvSpPr>
        <p:spPr/>
        <p:txBody>
          <a:bodyPr/>
          <a:lstStyle/>
          <a:p>
            <a:r>
              <a:rPr lang="en-US" dirty="0"/>
              <a:t> </a:t>
            </a:r>
          </a:p>
        </p:txBody>
      </p:sp>
      <p:pic>
        <p:nvPicPr>
          <p:cNvPr id="12" name="Graphic 11">
            <a:extLst>
              <a:ext uri="{FF2B5EF4-FFF2-40B4-BE49-F238E27FC236}">
                <a16:creationId xmlns:a16="http://schemas.microsoft.com/office/drawing/2014/main" id="{066EA82D-D96E-4B67-B9FB-DF67A48AB1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6562" y="1483111"/>
            <a:ext cx="1011426" cy="1011426"/>
          </a:xfrm>
          <a:prstGeom prst="rect">
            <a:avLst/>
          </a:prstGeom>
        </p:spPr>
      </p:pic>
      <p:pic>
        <p:nvPicPr>
          <p:cNvPr id="14" name="Graphic 13">
            <a:extLst>
              <a:ext uri="{FF2B5EF4-FFF2-40B4-BE49-F238E27FC236}">
                <a16:creationId xmlns:a16="http://schemas.microsoft.com/office/drawing/2014/main" id="{0EF0F79B-E34B-4194-B4D1-33DCA2752C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1524" y="1483111"/>
            <a:ext cx="1011426" cy="1011426"/>
          </a:xfrm>
          <a:prstGeom prst="rect">
            <a:avLst/>
          </a:prstGeom>
        </p:spPr>
      </p:pic>
      <p:pic>
        <p:nvPicPr>
          <p:cNvPr id="15" name="Graphic 14">
            <a:extLst>
              <a:ext uri="{FF2B5EF4-FFF2-40B4-BE49-F238E27FC236}">
                <a16:creationId xmlns:a16="http://schemas.microsoft.com/office/drawing/2014/main" id="{0C548793-9BFC-4657-97BD-760AEB5AE8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36487" y="1483111"/>
            <a:ext cx="1011426" cy="1011426"/>
          </a:xfrm>
          <a:prstGeom prst="rect">
            <a:avLst/>
          </a:prstGeom>
        </p:spPr>
      </p:pic>
      <p:sp>
        <p:nvSpPr>
          <p:cNvPr id="18" name="TextBox 17">
            <a:extLst>
              <a:ext uri="{FF2B5EF4-FFF2-40B4-BE49-F238E27FC236}">
                <a16:creationId xmlns:a16="http://schemas.microsoft.com/office/drawing/2014/main" id="{36133C04-B138-4A39-94E6-F0B12F46A09B}"/>
              </a:ext>
            </a:extLst>
          </p:cNvPr>
          <p:cNvSpPr txBox="1"/>
          <p:nvPr/>
        </p:nvSpPr>
        <p:spPr>
          <a:xfrm>
            <a:off x="569196" y="2724935"/>
            <a:ext cx="2246159" cy="1107996"/>
          </a:xfrm>
          <a:prstGeom prst="rect">
            <a:avLst/>
          </a:prstGeom>
          <a:noFill/>
        </p:spPr>
        <p:txBody>
          <a:bodyPr wrap="square" lIns="0" tIns="0" rIns="0" bIns="0" anchor="ctr">
            <a:spAutoFit/>
          </a:bodyPr>
          <a:lstStyle/>
          <a:p>
            <a:pPr algn="ctr"/>
            <a:r>
              <a:rPr lang="en-US" dirty="0"/>
              <a:t>Add to your </a:t>
            </a:r>
            <a:br>
              <a:rPr lang="en-US" dirty="0"/>
            </a:br>
            <a:r>
              <a:rPr lang="en-US" dirty="0"/>
              <a:t>resume an </a:t>
            </a:r>
            <a:r>
              <a:rPr lang="en-US" dirty="0">
                <a:solidFill>
                  <a:schemeClr val="accent1"/>
                </a:solidFill>
                <a:latin typeface="+mj-lt"/>
              </a:rPr>
              <a:t>unique experience </a:t>
            </a:r>
            <a:r>
              <a:rPr lang="en-US" dirty="0"/>
              <a:t>that will </a:t>
            </a:r>
            <a:r>
              <a:rPr lang="en-US" dirty="0">
                <a:solidFill>
                  <a:schemeClr val="accent1"/>
                </a:solidFill>
                <a:latin typeface="+mj-lt"/>
              </a:rPr>
              <a:t>make the different</a:t>
            </a:r>
          </a:p>
        </p:txBody>
      </p:sp>
      <p:sp>
        <p:nvSpPr>
          <p:cNvPr id="19" name="TextBox 18">
            <a:extLst>
              <a:ext uri="{FF2B5EF4-FFF2-40B4-BE49-F238E27FC236}">
                <a16:creationId xmlns:a16="http://schemas.microsoft.com/office/drawing/2014/main" id="{68F0BC45-98FB-448D-BA44-239E2836A9A1}"/>
              </a:ext>
            </a:extLst>
          </p:cNvPr>
          <p:cNvSpPr txBox="1"/>
          <p:nvPr/>
        </p:nvSpPr>
        <p:spPr>
          <a:xfrm>
            <a:off x="3440735" y="2724935"/>
            <a:ext cx="2253004" cy="830997"/>
          </a:xfrm>
          <a:prstGeom prst="rect">
            <a:avLst/>
          </a:prstGeom>
          <a:noFill/>
        </p:spPr>
        <p:txBody>
          <a:bodyPr wrap="square" lIns="0" tIns="0" rIns="0" bIns="0" anchor="ctr">
            <a:spAutoFit/>
          </a:bodyPr>
          <a:lstStyle/>
          <a:p>
            <a:pPr algn="ctr"/>
            <a:r>
              <a:rPr lang="en-US" dirty="0">
                <a:solidFill>
                  <a:schemeClr val="accent2"/>
                </a:solidFill>
                <a:latin typeface="+mj-lt"/>
              </a:rPr>
              <a:t>Meet professionals, experts, students </a:t>
            </a:r>
            <a:r>
              <a:rPr lang="en-US" dirty="0"/>
              <a:t>that will change you</a:t>
            </a:r>
          </a:p>
        </p:txBody>
      </p:sp>
      <p:sp>
        <p:nvSpPr>
          <p:cNvPr id="20" name="TextBox 19">
            <a:extLst>
              <a:ext uri="{FF2B5EF4-FFF2-40B4-BE49-F238E27FC236}">
                <a16:creationId xmlns:a16="http://schemas.microsoft.com/office/drawing/2014/main" id="{2D04D063-DACE-4DE8-B82B-2DD34634FE17}"/>
              </a:ext>
            </a:extLst>
          </p:cNvPr>
          <p:cNvSpPr txBox="1"/>
          <p:nvPr/>
        </p:nvSpPr>
        <p:spPr>
          <a:xfrm>
            <a:off x="6368428" y="2724935"/>
            <a:ext cx="2147545" cy="1107996"/>
          </a:xfrm>
          <a:prstGeom prst="rect">
            <a:avLst/>
          </a:prstGeom>
          <a:noFill/>
        </p:spPr>
        <p:txBody>
          <a:bodyPr wrap="square" lIns="0" tIns="0" rIns="0" bIns="0" anchor="ctr">
            <a:spAutoFit/>
          </a:bodyPr>
          <a:lstStyle/>
          <a:p>
            <a:pPr algn="ctr"/>
            <a:r>
              <a:rPr lang="en-US" dirty="0"/>
              <a:t>Take the chance to </a:t>
            </a:r>
            <a:r>
              <a:rPr lang="en-US" dirty="0">
                <a:solidFill>
                  <a:schemeClr val="accent3"/>
                </a:solidFill>
                <a:latin typeface="+mj-lt"/>
              </a:rPr>
              <a:t>develop your own project </a:t>
            </a:r>
            <a:r>
              <a:rPr lang="en-US" dirty="0"/>
              <a:t>and </a:t>
            </a:r>
            <a:r>
              <a:rPr lang="en-US" dirty="0">
                <a:solidFill>
                  <a:schemeClr val="accent3"/>
                </a:solidFill>
                <a:latin typeface="+mj-lt"/>
              </a:rPr>
              <a:t>win a great reward</a:t>
            </a:r>
          </a:p>
        </p:txBody>
      </p:sp>
    </p:spTree>
    <p:extLst>
      <p:ext uri="{BB962C8B-B14F-4D97-AF65-F5344CB8AC3E}">
        <p14:creationId xmlns:p14="http://schemas.microsoft.com/office/powerpoint/2010/main" val="170047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0ACEC9-28C9-4572-8596-E4885F932FFE}"/>
              </a:ext>
            </a:extLst>
          </p:cNvPr>
          <p:cNvSpPr>
            <a:spLocks noGrp="1"/>
          </p:cNvSpPr>
          <p:nvPr>
            <p:ph type="body" sz="quarter" idx="10"/>
          </p:nvPr>
        </p:nvSpPr>
        <p:spPr>
          <a:xfrm>
            <a:off x="1676400" y="1855973"/>
            <a:ext cx="5791200" cy="906463"/>
          </a:xfrm>
        </p:spPr>
        <p:txBody>
          <a:bodyPr/>
          <a:lstStyle/>
          <a:p>
            <a:pPr>
              <a:spcAft>
                <a:spcPts val="3000"/>
              </a:spcAft>
            </a:pPr>
            <a:r>
              <a:rPr lang="en-US" dirty="0"/>
              <a:t>Any questions? </a:t>
            </a:r>
            <a:br>
              <a:rPr lang="en-US" dirty="0"/>
            </a:br>
            <a:r>
              <a:rPr lang="en-US" dirty="0"/>
              <a:t>Contact us: itchallenge@atos.net</a:t>
            </a:r>
          </a:p>
          <a:p>
            <a:r>
              <a:rPr lang="en-US" sz="2000" dirty="0">
                <a:latin typeface="+mn-lt"/>
              </a:rPr>
              <a:t>@AtosITChallenge</a:t>
            </a:r>
          </a:p>
          <a:p>
            <a:r>
              <a:rPr lang="en-US" sz="2000" dirty="0">
                <a:latin typeface="+mn-lt"/>
              </a:rPr>
              <a:t>facebook.com\</a:t>
            </a:r>
            <a:r>
              <a:rPr lang="en-US" sz="2000" dirty="0" err="1">
                <a:latin typeface="+mn-lt"/>
              </a:rPr>
              <a:t>AtosITChallenge</a:t>
            </a:r>
            <a:endParaRPr lang="en-US" dirty="0">
              <a:latin typeface="+mn-lt"/>
            </a:endParaRPr>
          </a:p>
        </p:txBody>
      </p:sp>
    </p:spTree>
    <p:extLst>
      <p:ext uri="{BB962C8B-B14F-4D97-AF65-F5344CB8AC3E}">
        <p14:creationId xmlns:p14="http://schemas.microsoft.com/office/powerpoint/2010/main" val="308338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FCAD-1BE3-40DD-B40E-5A25F5D3064F}"/>
              </a:ext>
            </a:extLst>
          </p:cNvPr>
          <p:cNvSpPr>
            <a:spLocks noGrp="1"/>
          </p:cNvSpPr>
          <p:nvPr>
            <p:ph type="ctrTitle"/>
          </p:nvPr>
        </p:nvSpPr>
        <p:spPr>
          <a:xfrm>
            <a:off x="327679" y="1657351"/>
            <a:ext cx="4114800" cy="763732"/>
          </a:xfrm>
        </p:spPr>
        <p:txBody>
          <a:bodyPr/>
          <a:lstStyle/>
          <a:p>
            <a:r>
              <a:rPr lang="en-US" dirty="0"/>
              <a:t>Thank you!</a:t>
            </a:r>
          </a:p>
        </p:txBody>
      </p:sp>
      <p:sp>
        <p:nvSpPr>
          <p:cNvPr id="4" name="Text Placeholder 3">
            <a:extLst>
              <a:ext uri="{FF2B5EF4-FFF2-40B4-BE49-F238E27FC236}">
                <a16:creationId xmlns:a16="http://schemas.microsoft.com/office/drawing/2014/main" id="{F78EA5DB-31FF-4BA3-AFB6-96A448FF52C8}"/>
              </a:ext>
            </a:extLst>
          </p:cNvPr>
          <p:cNvSpPr>
            <a:spLocks noGrp="1"/>
          </p:cNvSpPr>
          <p:nvPr>
            <p:ph type="body" sz="quarter" idx="10"/>
          </p:nvPr>
        </p:nvSpPr>
        <p:spPr>
          <a:xfrm>
            <a:off x="327677" y="2540976"/>
            <a:ext cx="4114800" cy="1097280"/>
          </a:xfrm>
        </p:spPr>
        <p:txBody>
          <a:bodyPr/>
          <a:lstStyle/>
          <a:p>
            <a:r>
              <a:rPr lang="en-US" dirty="0"/>
              <a:t>For more information please contact:</a:t>
            </a:r>
            <a:br>
              <a:rPr lang="en-US" dirty="0"/>
            </a:br>
            <a:r>
              <a:rPr lang="en-US" dirty="0"/>
              <a:t>Deborah.Meddins@atos.net</a:t>
            </a:r>
          </a:p>
        </p:txBody>
      </p:sp>
    </p:spTree>
    <p:extLst>
      <p:ext uri="{BB962C8B-B14F-4D97-AF65-F5344CB8AC3E}">
        <p14:creationId xmlns:p14="http://schemas.microsoft.com/office/powerpoint/2010/main" val="333484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21B26B-A148-44CB-8775-37C2ADBD33B0}"/>
              </a:ext>
            </a:extLst>
          </p:cNvPr>
          <p:cNvSpPr>
            <a:spLocks noGrp="1"/>
          </p:cNvSpPr>
          <p:nvPr>
            <p:ph type="body" sz="quarter" idx="10"/>
          </p:nvPr>
        </p:nvSpPr>
        <p:spPr>
          <a:xfrm>
            <a:off x="990599" y="1903268"/>
            <a:ext cx="3721101" cy="1075906"/>
          </a:xfrm>
        </p:spPr>
        <p:txBody>
          <a:bodyPr/>
          <a:lstStyle/>
          <a:p>
            <a:r>
              <a:rPr lang="en-US" dirty="0"/>
              <a:t>About Atos</a:t>
            </a:r>
          </a:p>
        </p:txBody>
      </p:sp>
      <p:sp>
        <p:nvSpPr>
          <p:cNvPr id="5" name="Text Placeholder 4">
            <a:extLst>
              <a:ext uri="{FF2B5EF4-FFF2-40B4-BE49-F238E27FC236}">
                <a16:creationId xmlns:a16="http://schemas.microsoft.com/office/drawing/2014/main" id="{AD72E30F-205C-4CE1-ADAF-4853EA9838FB}"/>
              </a:ext>
            </a:extLst>
          </p:cNvPr>
          <p:cNvSpPr>
            <a:spLocks noGrp="1"/>
          </p:cNvSpPr>
          <p:nvPr>
            <p:ph type="body" sz="quarter" idx="16"/>
          </p:nvPr>
        </p:nvSpPr>
        <p:spPr>
          <a:xfrm>
            <a:off x="326682" y="1903268"/>
            <a:ext cx="468077" cy="430887"/>
          </a:xfrm>
        </p:spPr>
        <p:txBody>
          <a:bodyPr/>
          <a:lstStyle/>
          <a:p>
            <a:r>
              <a:rPr lang="en-US" dirty="0"/>
              <a:t>01.</a:t>
            </a:r>
          </a:p>
        </p:txBody>
      </p:sp>
    </p:spTree>
    <p:extLst>
      <p:ext uri="{BB962C8B-B14F-4D97-AF65-F5344CB8AC3E}">
        <p14:creationId xmlns:p14="http://schemas.microsoft.com/office/powerpoint/2010/main" val="396651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679A2DC-8F0D-42BA-942B-E1AC99F049C5}"/>
              </a:ext>
            </a:extLst>
          </p:cNvPr>
          <p:cNvSpPr/>
          <p:nvPr/>
        </p:nvSpPr>
        <p:spPr>
          <a:xfrm>
            <a:off x="0" y="0"/>
            <a:ext cx="9144000" cy="5143500"/>
          </a:xfrm>
          <a:prstGeom prst="rect">
            <a:avLst/>
          </a:prstGeom>
          <a:gradFill>
            <a:gsLst>
              <a:gs pos="23000">
                <a:schemeClr val="accent1">
                  <a:alpha val="0"/>
                </a:schemeClr>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tangle 73">
            <a:extLst>
              <a:ext uri="{FF2B5EF4-FFF2-40B4-BE49-F238E27FC236}">
                <a16:creationId xmlns:a16="http://schemas.microsoft.com/office/drawing/2014/main" id="{36B97F0E-AE68-634C-809F-48AE9A1B4972}"/>
              </a:ext>
            </a:extLst>
          </p:cNvPr>
          <p:cNvSpPr/>
          <p:nvPr/>
        </p:nvSpPr>
        <p:spPr>
          <a:xfrm>
            <a:off x="5638800" y="895350"/>
            <a:ext cx="2743200" cy="738664"/>
          </a:xfrm>
          <a:prstGeom prst="rect">
            <a:avLst/>
          </a:prstGeom>
        </p:spPr>
        <p:txBody>
          <a:bodyPr wrap="square" lIns="0" tIns="0" rIns="0" bIns="0">
            <a:spAutoFit/>
          </a:bodyPr>
          <a:lstStyle/>
          <a:p>
            <a:pPr defTabSz="822920">
              <a:buClr>
                <a:srgbClr val="0066A1"/>
              </a:buClr>
            </a:pPr>
            <a:r>
              <a:rPr lang="en-US" sz="1600" dirty="0">
                <a:solidFill>
                  <a:schemeClr val="accent1"/>
                </a:solidFill>
                <a:latin typeface="+mj-lt"/>
                <a:ea typeface="Verdana" panose="020B0604030504040204" pitchFamily="34" charset="0"/>
              </a:rPr>
              <a:t>#1 </a:t>
            </a:r>
            <a:r>
              <a:rPr lang="en-US" sz="1600" dirty="0">
                <a:ea typeface="Verdana" panose="020B0604030504040204" pitchFamily="34" charset="0"/>
                <a:cs typeface="Verdana" panose="020B0604030504040204" pitchFamily="34" charset="0"/>
              </a:rPr>
              <a:t>in </a:t>
            </a:r>
            <a:r>
              <a:rPr lang="en-US" sz="1600" dirty="0">
                <a:solidFill>
                  <a:schemeClr val="accent1"/>
                </a:solidFill>
                <a:latin typeface="+mj-lt"/>
                <a:ea typeface="Verdana" panose="020B0604030504040204" pitchFamily="34" charset="0"/>
              </a:rPr>
              <a:t>managed security services </a:t>
            </a:r>
            <a:r>
              <a:rPr lang="en-US" sz="1600" dirty="0">
                <a:ea typeface="Verdana" panose="020B0604030504040204" pitchFamily="34" charset="0"/>
                <a:cs typeface="Verdana" panose="020B0604030504040204" pitchFamily="34" charset="0"/>
              </a:rPr>
              <a:t>Europe</a:t>
            </a:r>
            <a:r>
              <a:rPr lang="en-US" sz="1600" b="1" dirty="0">
                <a:ea typeface="Verdana" panose="020B0604030504040204" pitchFamily="34" charset="0"/>
                <a:cs typeface="Verdana" panose="020B0604030504040204" pitchFamily="34" charset="0"/>
              </a:rPr>
              <a:t> </a:t>
            </a:r>
            <a:r>
              <a:rPr lang="en-US" sz="1600" dirty="0">
                <a:ea typeface="Verdana" panose="020B0604030504040204" pitchFamily="34" charset="0"/>
                <a:cs typeface="Verdana" panose="020B0604030504040204" pitchFamily="34" charset="0"/>
              </a:rPr>
              <a:t>and</a:t>
            </a:r>
            <a:r>
              <a:rPr lang="en-US" sz="1600" b="1" dirty="0">
                <a:ea typeface="Verdana" panose="020B0604030504040204" pitchFamily="34" charset="0"/>
                <a:cs typeface="Verdana" panose="020B0604030504040204" pitchFamily="34" charset="0"/>
              </a:rPr>
              <a:t> </a:t>
            </a:r>
            <a:br>
              <a:rPr lang="en-US" sz="1600" b="1" dirty="0">
                <a:ea typeface="Verdana" panose="020B0604030504040204" pitchFamily="34" charset="0"/>
                <a:cs typeface="Verdana" panose="020B0604030504040204" pitchFamily="34" charset="0"/>
              </a:rPr>
            </a:br>
            <a:r>
              <a:rPr lang="en-US" sz="1600" dirty="0">
                <a:solidFill>
                  <a:schemeClr val="accent1"/>
                </a:solidFill>
                <a:latin typeface="+mj-lt"/>
                <a:ea typeface="Verdana" panose="020B0604030504040204" pitchFamily="34" charset="0"/>
              </a:rPr>
              <a:t>#3 </a:t>
            </a:r>
            <a:r>
              <a:rPr lang="en-US" sz="1600" dirty="0">
                <a:ea typeface="Verdana" panose="020B0604030504040204" pitchFamily="34" charset="0"/>
                <a:cs typeface="Verdana" panose="020B0604030504040204" pitchFamily="34" charset="0"/>
              </a:rPr>
              <a:t>worldwide</a:t>
            </a:r>
          </a:p>
        </p:txBody>
      </p:sp>
      <p:sp>
        <p:nvSpPr>
          <p:cNvPr id="4" name="Title 3">
            <a:extLst>
              <a:ext uri="{FF2B5EF4-FFF2-40B4-BE49-F238E27FC236}">
                <a16:creationId xmlns:a16="http://schemas.microsoft.com/office/drawing/2014/main" id="{C1FAB59B-8EFC-4C42-944F-DAB55D52786F}"/>
              </a:ext>
            </a:extLst>
          </p:cNvPr>
          <p:cNvSpPr>
            <a:spLocks noGrp="1"/>
          </p:cNvSpPr>
          <p:nvPr>
            <p:ph type="title"/>
          </p:nvPr>
        </p:nvSpPr>
        <p:spPr>
          <a:xfrm>
            <a:off x="227661" y="123478"/>
            <a:ext cx="8577072" cy="731520"/>
          </a:xfrm>
        </p:spPr>
        <p:txBody>
          <a:bodyPr/>
          <a:lstStyle/>
          <a:p>
            <a:r>
              <a:rPr lang="en-US" dirty="0"/>
              <a:t>Atos ID card</a:t>
            </a:r>
            <a:endParaRPr lang="en-GB" dirty="0"/>
          </a:p>
        </p:txBody>
      </p:sp>
      <p:sp>
        <p:nvSpPr>
          <p:cNvPr id="18" name="Text Placeholder 17">
            <a:extLst>
              <a:ext uri="{FF2B5EF4-FFF2-40B4-BE49-F238E27FC236}">
                <a16:creationId xmlns:a16="http://schemas.microsoft.com/office/drawing/2014/main" id="{F76962AC-D2BC-4EDB-B4C1-D86EA33BA7D2}"/>
              </a:ext>
            </a:extLst>
          </p:cNvPr>
          <p:cNvSpPr>
            <a:spLocks noGrp="1"/>
          </p:cNvSpPr>
          <p:nvPr>
            <p:ph type="body" sz="quarter" idx="10"/>
          </p:nvPr>
        </p:nvSpPr>
        <p:spPr>
          <a:xfrm>
            <a:off x="227660" y="417457"/>
            <a:ext cx="8577072" cy="435397"/>
          </a:xfrm>
        </p:spPr>
        <p:txBody>
          <a:bodyPr/>
          <a:lstStyle/>
          <a:p>
            <a:r>
              <a:rPr lang="en-IN" dirty="0"/>
              <a:t> </a:t>
            </a:r>
            <a:endParaRPr lang="en-US" dirty="0"/>
          </a:p>
        </p:txBody>
      </p:sp>
      <p:pic>
        <p:nvPicPr>
          <p:cNvPr id="51" name="Graphic 50">
            <a:extLst>
              <a:ext uri="{FF2B5EF4-FFF2-40B4-BE49-F238E27FC236}">
                <a16:creationId xmlns:a16="http://schemas.microsoft.com/office/drawing/2014/main" id="{F9B68A98-6918-48E4-9DBC-788F0FACA6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675" y="962930"/>
            <a:ext cx="603504" cy="603504"/>
          </a:xfrm>
          <a:prstGeom prst="rect">
            <a:avLst/>
          </a:prstGeom>
        </p:spPr>
      </p:pic>
      <p:pic>
        <p:nvPicPr>
          <p:cNvPr id="55" name="Graphic 54">
            <a:extLst>
              <a:ext uri="{FF2B5EF4-FFF2-40B4-BE49-F238E27FC236}">
                <a16:creationId xmlns:a16="http://schemas.microsoft.com/office/drawing/2014/main" id="{D672698C-99A9-4606-BC94-34CCEB7EA1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675" y="1964785"/>
            <a:ext cx="603504" cy="603504"/>
          </a:xfrm>
          <a:prstGeom prst="rect">
            <a:avLst/>
          </a:prstGeom>
        </p:spPr>
      </p:pic>
      <p:pic>
        <p:nvPicPr>
          <p:cNvPr id="56" name="Graphic 55">
            <a:extLst>
              <a:ext uri="{FF2B5EF4-FFF2-40B4-BE49-F238E27FC236}">
                <a16:creationId xmlns:a16="http://schemas.microsoft.com/office/drawing/2014/main" id="{4029DE12-33FD-4134-9669-A045C954D17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675" y="3968496"/>
            <a:ext cx="603504" cy="603504"/>
          </a:xfrm>
          <a:prstGeom prst="rect">
            <a:avLst/>
          </a:prstGeom>
        </p:spPr>
      </p:pic>
      <p:pic>
        <p:nvPicPr>
          <p:cNvPr id="57" name="Graphic 56">
            <a:extLst>
              <a:ext uri="{FF2B5EF4-FFF2-40B4-BE49-F238E27FC236}">
                <a16:creationId xmlns:a16="http://schemas.microsoft.com/office/drawing/2014/main" id="{AEED8C58-72A6-44F9-BC38-493010D2774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67592" y="962930"/>
            <a:ext cx="603504" cy="603504"/>
          </a:xfrm>
          <a:prstGeom prst="rect">
            <a:avLst/>
          </a:prstGeom>
        </p:spPr>
      </p:pic>
      <p:pic>
        <p:nvPicPr>
          <p:cNvPr id="58" name="Graphic 57">
            <a:extLst>
              <a:ext uri="{FF2B5EF4-FFF2-40B4-BE49-F238E27FC236}">
                <a16:creationId xmlns:a16="http://schemas.microsoft.com/office/drawing/2014/main" id="{99C23A69-4684-4B70-8489-2861E69E89B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67592" y="1964785"/>
            <a:ext cx="603504" cy="603504"/>
          </a:xfrm>
          <a:prstGeom prst="rect">
            <a:avLst/>
          </a:prstGeom>
        </p:spPr>
      </p:pic>
      <p:pic>
        <p:nvPicPr>
          <p:cNvPr id="59" name="Graphic 58">
            <a:extLst>
              <a:ext uri="{FF2B5EF4-FFF2-40B4-BE49-F238E27FC236}">
                <a16:creationId xmlns:a16="http://schemas.microsoft.com/office/drawing/2014/main" id="{239E7297-93D0-4C0A-A6FD-D77C1302A5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67592" y="3968496"/>
            <a:ext cx="603504" cy="603504"/>
          </a:xfrm>
          <a:prstGeom prst="rect">
            <a:avLst/>
          </a:prstGeom>
        </p:spPr>
      </p:pic>
      <p:grpSp>
        <p:nvGrpSpPr>
          <p:cNvPr id="27" name="Group 26">
            <a:extLst>
              <a:ext uri="{FF2B5EF4-FFF2-40B4-BE49-F238E27FC236}">
                <a16:creationId xmlns:a16="http://schemas.microsoft.com/office/drawing/2014/main" id="{238E860D-7081-4180-9FB6-DC7F8F27539B}"/>
              </a:ext>
            </a:extLst>
          </p:cNvPr>
          <p:cNvGrpSpPr/>
          <p:nvPr/>
        </p:nvGrpSpPr>
        <p:grpSpPr>
          <a:xfrm>
            <a:off x="320675" y="2966640"/>
            <a:ext cx="603504" cy="603504"/>
            <a:chOff x="3847729" y="2796651"/>
            <a:chExt cx="603504" cy="603504"/>
          </a:xfrm>
          <a:solidFill>
            <a:schemeClr val="accent1"/>
          </a:solidFill>
        </p:grpSpPr>
        <p:grpSp>
          <p:nvGrpSpPr>
            <p:cNvPr id="61" name="Group 60">
              <a:extLst>
                <a:ext uri="{FF2B5EF4-FFF2-40B4-BE49-F238E27FC236}">
                  <a16:creationId xmlns:a16="http://schemas.microsoft.com/office/drawing/2014/main" id="{8BC9F9B6-8108-4471-A9F9-EEADDA797DA2}"/>
                </a:ext>
              </a:extLst>
            </p:cNvPr>
            <p:cNvGrpSpPr/>
            <p:nvPr/>
          </p:nvGrpSpPr>
          <p:grpSpPr>
            <a:xfrm>
              <a:off x="3913670" y="2991872"/>
              <a:ext cx="471622" cy="213062"/>
              <a:chOff x="109331" y="725557"/>
              <a:chExt cx="11968368" cy="5406887"/>
            </a:xfrm>
            <a:grpFill/>
          </p:grpSpPr>
          <p:sp>
            <p:nvSpPr>
              <p:cNvPr id="62" name="Freeform 73">
                <a:extLst>
                  <a:ext uri="{FF2B5EF4-FFF2-40B4-BE49-F238E27FC236}">
                    <a16:creationId xmlns:a16="http://schemas.microsoft.com/office/drawing/2014/main" id="{81706181-890D-4C8A-8A49-EC23A5EC5254}"/>
                  </a:ext>
                </a:extLst>
              </p:cNvPr>
              <p:cNvSpPr>
                <a:spLocks/>
              </p:cNvSpPr>
              <p:nvPr/>
            </p:nvSpPr>
            <p:spPr>
              <a:xfrm>
                <a:off x="109331" y="725557"/>
                <a:ext cx="3717234" cy="3717234"/>
              </a:xfrm>
              <a:custGeom>
                <a:avLst/>
                <a:gdLst>
                  <a:gd name="connsiteX0" fmla="*/ 1858617 w 3717234"/>
                  <a:gd name="connsiteY0" fmla="*/ 0 h 3717234"/>
                  <a:gd name="connsiteX1" fmla="*/ 3717234 w 3717234"/>
                  <a:gd name="connsiteY1" fmla="*/ 1858617 h 3717234"/>
                  <a:gd name="connsiteX2" fmla="*/ 2582075 w 3717234"/>
                  <a:gd name="connsiteY2" fmla="*/ 3571175 h 3717234"/>
                  <a:gd name="connsiteX3" fmla="*/ 2532285 w 3717234"/>
                  <a:gd name="connsiteY3" fmla="*/ 3589398 h 3717234"/>
                  <a:gd name="connsiteX4" fmla="*/ 2530350 w 3717234"/>
                  <a:gd name="connsiteY4" fmla="*/ 3538332 h 3717234"/>
                  <a:gd name="connsiteX5" fmla="*/ 2579035 w 3717234"/>
                  <a:gd name="connsiteY5" fmla="*/ 3170264 h 3717234"/>
                  <a:gd name="connsiteX6" fmla="*/ 2579347 w 3717234"/>
                  <a:gd name="connsiteY6" fmla="*/ 3169283 h 3717234"/>
                  <a:gd name="connsiteX7" fmla="*/ 2694983 w 3717234"/>
                  <a:gd name="connsiteY7" fmla="*/ 3099032 h 3717234"/>
                  <a:gd name="connsiteX8" fmla="*/ 3354506 w 3717234"/>
                  <a:gd name="connsiteY8" fmla="*/ 1858617 h 3717234"/>
                  <a:gd name="connsiteX9" fmla="*/ 1858617 w 3717234"/>
                  <a:gd name="connsiteY9" fmla="*/ 362728 h 3717234"/>
                  <a:gd name="connsiteX10" fmla="*/ 362728 w 3717234"/>
                  <a:gd name="connsiteY10" fmla="*/ 1858617 h 3717234"/>
                  <a:gd name="connsiteX11" fmla="*/ 1858617 w 3717234"/>
                  <a:gd name="connsiteY11" fmla="*/ 3354506 h 3717234"/>
                  <a:gd name="connsiteX12" fmla="*/ 1977536 w 3717234"/>
                  <a:gd name="connsiteY12" fmla="*/ 3348501 h 3717234"/>
                  <a:gd name="connsiteX13" fmla="*/ 1967950 w 3717234"/>
                  <a:gd name="connsiteY13" fmla="*/ 3538332 h 3717234"/>
                  <a:gd name="connsiteX14" fmla="*/ 1973688 w 3717234"/>
                  <a:gd name="connsiteY14" fmla="*/ 3689747 h 3717234"/>
                  <a:gd name="connsiteX15" fmla="*/ 1976150 w 3717234"/>
                  <a:gd name="connsiteY15" fmla="*/ 3711299 h 3717234"/>
                  <a:gd name="connsiteX16" fmla="*/ 1858617 w 3717234"/>
                  <a:gd name="connsiteY16" fmla="*/ 3717234 h 3717234"/>
                  <a:gd name="connsiteX17" fmla="*/ 0 w 3717234"/>
                  <a:gd name="connsiteY17" fmla="*/ 1858617 h 3717234"/>
                  <a:gd name="connsiteX18" fmla="*/ 1858617 w 3717234"/>
                  <a:gd name="connsiteY18" fmla="*/ 0 h 371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7234" h="3717234">
                    <a:moveTo>
                      <a:pt x="1858617" y="0"/>
                    </a:moveTo>
                    <a:cubicBezTo>
                      <a:pt x="2885103" y="0"/>
                      <a:pt x="3717234" y="832131"/>
                      <a:pt x="3717234" y="1858617"/>
                    </a:cubicBezTo>
                    <a:cubicBezTo>
                      <a:pt x="3717234" y="2628482"/>
                      <a:pt x="3249160" y="3289021"/>
                      <a:pt x="2582075" y="3571175"/>
                    </a:cubicBezTo>
                    <a:lnTo>
                      <a:pt x="2532285" y="3589398"/>
                    </a:lnTo>
                    <a:lnTo>
                      <a:pt x="2530350" y="3538332"/>
                    </a:lnTo>
                    <a:cubicBezTo>
                      <a:pt x="2530350" y="3410977"/>
                      <a:pt x="2547288" y="3287578"/>
                      <a:pt x="2579035" y="3170264"/>
                    </a:cubicBezTo>
                    <a:lnTo>
                      <a:pt x="2579347" y="3169283"/>
                    </a:lnTo>
                    <a:lnTo>
                      <a:pt x="2694983" y="3099032"/>
                    </a:lnTo>
                    <a:cubicBezTo>
                      <a:pt x="3092892" y="2830210"/>
                      <a:pt x="3354506" y="2374965"/>
                      <a:pt x="3354506" y="1858617"/>
                    </a:cubicBezTo>
                    <a:cubicBezTo>
                      <a:pt x="3354506" y="1032460"/>
                      <a:pt x="2684774" y="362728"/>
                      <a:pt x="1858617" y="362728"/>
                    </a:cubicBezTo>
                    <a:cubicBezTo>
                      <a:pt x="1032460" y="362728"/>
                      <a:pt x="362728" y="1032460"/>
                      <a:pt x="362728" y="1858617"/>
                    </a:cubicBezTo>
                    <a:cubicBezTo>
                      <a:pt x="362728" y="2684774"/>
                      <a:pt x="1032460" y="3354506"/>
                      <a:pt x="1858617" y="3354506"/>
                    </a:cubicBezTo>
                    <a:lnTo>
                      <a:pt x="1977536" y="3348501"/>
                    </a:lnTo>
                    <a:lnTo>
                      <a:pt x="1967950" y="3538332"/>
                    </a:lnTo>
                    <a:cubicBezTo>
                      <a:pt x="1967950" y="3589279"/>
                      <a:pt x="1969886" y="3639774"/>
                      <a:pt x="1973688" y="3689747"/>
                    </a:cubicBezTo>
                    <a:lnTo>
                      <a:pt x="1976150" y="3711299"/>
                    </a:lnTo>
                    <a:lnTo>
                      <a:pt x="1858617" y="3717234"/>
                    </a:lnTo>
                    <a:cubicBezTo>
                      <a:pt x="832131" y="3717234"/>
                      <a:pt x="0" y="2885103"/>
                      <a:pt x="0" y="1858617"/>
                    </a:cubicBezTo>
                    <a:cubicBezTo>
                      <a:pt x="0" y="832131"/>
                      <a:pt x="832131" y="0"/>
                      <a:pt x="1858617"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3" name="Freeform 74">
                <a:extLst>
                  <a:ext uri="{FF2B5EF4-FFF2-40B4-BE49-F238E27FC236}">
                    <a16:creationId xmlns:a16="http://schemas.microsoft.com/office/drawing/2014/main" id="{7385DE1B-0100-4C09-B2E7-3FC2338CE280}"/>
                  </a:ext>
                </a:extLst>
              </p:cNvPr>
              <p:cNvSpPr/>
              <p:nvPr/>
            </p:nvSpPr>
            <p:spPr>
              <a:xfrm>
                <a:off x="4257931" y="725557"/>
                <a:ext cx="3696687" cy="3717234"/>
              </a:xfrm>
              <a:custGeom>
                <a:avLst/>
                <a:gdLst>
                  <a:gd name="connsiteX0" fmla="*/ 6437 w 3696687"/>
                  <a:gd name="connsiteY0" fmla="*/ 2162582 h 3717234"/>
                  <a:gd name="connsiteX1" fmla="*/ 76558 w 3696687"/>
                  <a:gd name="connsiteY1" fmla="*/ 2171935 h 3717234"/>
                  <a:gd name="connsiteX2" fmla="*/ 395097 w 3696687"/>
                  <a:gd name="connsiteY2" fmla="*/ 2272845 h 3717234"/>
                  <a:gd name="connsiteX3" fmla="*/ 402562 w 3696687"/>
                  <a:gd name="connsiteY3" fmla="*/ 2276725 h 3717234"/>
                  <a:gd name="connsiteX4" fmla="*/ 409433 w 3696687"/>
                  <a:gd name="connsiteY4" fmla="*/ 2303449 h 3717234"/>
                  <a:gd name="connsiteX5" fmla="*/ 1838070 w 3696687"/>
                  <a:gd name="connsiteY5" fmla="*/ 3354506 h 3717234"/>
                  <a:gd name="connsiteX6" fmla="*/ 1956989 w 3696687"/>
                  <a:gd name="connsiteY6" fmla="*/ 3348501 h 3717234"/>
                  <a:gd name="connsiteX7" fmla="*/ 1947403 w 3696687"/>
                  <a:gd name="connsiteY7" fmla="*/ 3538332 h 3717234"/>
                  <a:gd name="connsiteX8" fmla="*/ 1953141 w 3696687"/>
                  <a:gd name="connsiteY8" fmla="*/ 3689747 h 3717234"/>
                  <a:gd name="connsiteX9" fmla="*/ 1955603 w 3696687"/>
                  <a:gd name="connsiteY9" fmla="*/ 3711299 h 3717234"/>
                  <a:gd name="connsiteX10" fmla="*/ 1838070 w 3696687"/>
                  <a:gd name="connsiteY10" fmla="*/ 3717234 h 3717234"/>
                  <a:gd name="connsiteX11" fmla="*/ 17214 w 3696687"/>
                  <a:gd name="connsiteY11" fmla="*/ 2233193 h 3717234"/>
                  <a:gd name="connsiteX12" fmla="*/ 1838070 w 3696687"/>
                  <a:gd name="connsiteY12" fmla="*/ 0 h 3717234"/>
                  <a:gd name="connsiteX13" fmla="*/ 3696687 w 3696687"/>
                  <a:gd name="connsiteY13" fmla="*/ 1858617 h 3717234"/>
                  <a:gd name="connsiteX14" fmla="*/ 2561528 w 3696687"/>
                  <a:gd name="connsiteY14" fmla="*/ 3571175 h 3717234"/>
                  <a:gd name="connsiteX15" fmla="*/ 2511738 w 3696687"/>
                  <a:gd name="connsiteY15" fmla="*/ 3589398 h 3717234"/>
                  <a:gd name="connsiteX16" fmla="*/ 2509803 w 3696687"/>
                  <a:gd name="connsiteY16" fmla="*/ 3538332 h 3717234"/>
                  <a:gd name="connsiteX17" fmla="*/ 2558488 w 3696687"/>
                  <a:gd name="connsiteY17" fmla="*/ 3170264 h 3717234"/>
                  <a:gd name="connsiteX18" fmla="*/ 2558800 w 3696687"/>
                  <a:gd name="connsiteY18" fmla="*/ 3169283 h 3717234"/>
                  <a:gd name="connsiteX19" fmla="*/ 2674436 w 3696687"/>
                  <a:gd name="connsiteY19" fmla="*/ 3099032 h 3717234"/>
                  <a:gd name="connsiteX20" fmla="*/ 3333959 w 3696687"/>
                  <a:gd name="connsiteY20" fmla="*/ 1858617 h 3717234"/>
                  <a:gd name="connsiteX21" fmla="*/ 1838070 w 3696687"/>
                  <a:gd name="connsiteY21" fmla="*/ 362728 h 3717234"/>
                  <a:gd name="connsiteX22" fmla="*/ 372572 w 3696687"/>
                  <a:gd name="connsiteY22" fmla="*/ 1557143 h 3717234"/>
                  <a:gd name="connsiteX23" fmla="*/ 356544 w 3696687"/>
                  <a:gd name="connsiteY23" fmla="*/ 1662165 h 3717234"/>
                  <a:gd name="connsiteX24" fmla="*/ 266676 w 3696687"/>
                  <a:gd name="connsiteY24" fmla="*/ 1637854 h 3717234"/>
                  <a:gd name="connsiteX25" fmla="*/ 129980 w 3696687"/>
                  <a:gd name="connsiteY25" fmla="*/ 1611676 h 3717234"/>
                  <a:gd name="connsiteX26" fmla="*/ 0 w 3696687"/>
                  <a:gd name="connsiteY26" fmla="*/ 1596830 h 3717234"/>
                  <a:gd name="connsiteX27" fmla="*/ 17214 w 3696687"/>
                  <a:gd name="connsiteY27" fmla="*/ 1484041 h 3717234"/>
                  <a:gd name="connsiteX28" fmla="*/ 1838070 w 3696687"/>
                  <a:gd name="connsiteY28" fmla="*/ 0 h 371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96687" h="3717234">
                    <a:moveTo>
                      <a:pt x="6437" y="2162582"/>
                    </a:moveTo>
                    <a:lnTo>
                      <a:pt x="76558" y="2171935"/>
                    </a:lnTo>
                    <a:cubicBezTo>
                      <a:pt x="188354" y="2191905"/>
                      <a:pt x="295189" y="2226197"/>
                      <a:pt x="395097" y="2272845"/>
                    </a:cubicBezTo>
                    <a:lnTo>
                      <a:pt x="402562" y="2276725"/>
                    </a:lnTo>
                    <a:lnTo>
                      <a:pt x="409433" y="2303449"/>
                    </a:lnTo>
                    <a:cubicBezTo>
                      <a:pt x="598830" y="2912378"/>
                      <a:pt x="1166818" y="3354506"/>
                      <a:pt x="1838070" y="3354506"/>
                    </a:cubicBezTo>
                    <a:lnTo>
                      <a:pt x="1956989" y="3348501"/>
                    </a:lnTo>
                    <a:lnTo>
                      <a:pt x="1947403" y="3538332"/>
                    </a:lnTo>
                    <a:cubicBezTo>
                      <a:pt x="1947403" y="3589279"/>
                      <a:pt x="1949339" y="3639774"/>
                      <a:pt x="1953141" y="3689747"/>
                    </a:cubicBezTo>
                    <a:lnTo>
                      <a:pt x="1955603" y="3711299"/>
                    </a:lnTo>
                    <a:lnTo>
                      <a:pt x="1838070" y="3717234"/>
                    </a:lnTo>
                    <a:cubicBezTo>
                      <a:pt x="939895" y="3717234"/>
                      <a:pt x="190523" y="3080134"/>
                      <a:pt x="17214" y="2233193"/>
                    </a:cubicBezTo>
                    <a:close/>
                    <a:moveTo>
                      <a:pt x="1838070" y="0"/>
                    </a:moveTo>
                    <a:cubicBezTo>
                      <a:pt x="2864556" y="0"/>
                      <a:pt x="3696687" y="832131"/>
                      <a:pt x="3696687" y="1858617"/>
                    </a:cubicBezTo>
                    <a:cubicBezTo>
                      <a:pt x="3696687" y="2628482"/>
                      <a:pt x="3228613" y="3289021"/>
                      <a:pt x="2561528" y="3571175"/>
                    </a:cubicBezTo>
                    <a:lnTo>
                      <a:pt x="2511738" y="3589398"/>
                    </a:lnTo>
                    <a:lnTo>
                      <a:pt x="2509803" y="3538332"/>
                    </a:lnTo>
                    <a:cubicBezTo>
                      <a:pt x="2509803" y="3410977"/>
                      <a:pt x="2526741" y="3287578"/>
                      <a:pt x="2558488" y="3170264"/>
                    </a:cubicBezTo>
                    <a:lnTo>
                      <a:pt x="2558800" y="3169283"/>
                    </a:lnTo>
                    <a:lnTo>
                      <a:pt x="2674436" y="3099032"/>
                    </a:lnTo>
                    <a:cubicBezTo>
                      <a:pt x="3072345" y="2830210"/>
                      <a:pt x="3333959" y="2374965"/>
                      <a:pt x="3333959" y="1858617"/>
                    </a:cubicBezTo>
                    <a:cubicBezTo>
                      <a:pt x="3333959" y="1032460"/>
                      <a:pt x="2664227" y="362728"/>
                      <a:pt x="1838070" y="362728"/>
                    </a:cubicBezTo>
                    <a:cubicBezTo>
                      <a:pt x="1115183" y="362728"/>
                      <a:pt x="512058" y="875492"/>
                      <a:pt x="372572" y="1557143"/>
                    </a:cubicBezTo>
                    <a:lnTo>
                      <a:pt x="356544" y="1662165"/>
                    </a:lnTo>
                    <a:lnTo>
                      <a:pt x="266676" y="1637854"/>
                    </a:lnTo>
                    <a:cubicBezTo>
                      <a:pt x="221713" y="1627475"/>
                      <a:pt x="176126" y="1618727"/>
                      <a:pt x="129980" y="1611676"/>
                    </a:cubicBezTo>
                    <a:lnTo>
                      <a:pt x="0" y="1596830"/>
                    </a:lnTo>
                    <a:lnTo>
                      <a:pt x="17214" y="1484041"/>
                    </a:lnTo>
                    <a:cubicBezTo>
                      <a:pt x="190523" y="637100"/>
                      <a:pt x="939895" y="0"/>
                      <a:pt x="183807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4" name="Freeform 75">
                <a:extLst>
                  <a:ext uri="{FF2B5EF4-FFF2-40B4-BE49-F238E27FC236}">
                    <a16:creationId xmlns:a16="http://schemas.microsoft.com/office/drawing/2014/main" id="{27251204-F79C-4127-9D2E-9EAA861CC458}"/>
                  </a:ext>
                </a:extLst>
              </p:cNvPr>
              <p:cNvSpPr/>
              <p:nvPr/>
            </p:nvSpPr>
            <p:spPr>
              <a:xfrm rot="6115917">
                <a:off x="8360465" y="725557"/>
                <a:ext cx="3717234" cy="3717234"/>
              </a:xfrm>
              <a:custGeom>
                <a:avLst/>
                <a:gdLst>
                  <a:gd name="connsiteX0" fmla="*/ 1858617 w 3717234"/>
                  <a:gd name="connsiteY0" fmla="*/ 0 h 3717234"/>
                  <a:gd name="connsiteX1" fmla="*/ 3717234 w 3717234"/>
                  <a:gd name="connsiteY1" fmla="*/ 1858617 h 3717234"/>
                  <a:gd name="connsiteX2" fmla="*/ 2582075 w 3717234"/>
                  <a:gd name="connsiteY2" fmla="*/ 3571175 h 3717234"/>
                  <a:gd name="connsiteX3" fmla="*/ 2532285 w 3717234"/>
                  <a:gd name="connsiteY3" fmla="*/ 3589398 h 3717234"/>
                  <a:gd name="connsiteX4" fmla="*/ 2530350 w 3717234"/>
                  <a:gd name="connsiteY4" fmla="*/ 3538332 h 3717234"/>
                  <a:gd name="connsiteX5" fmla="*/ 2579035 w 3717234"/>
                  <a:gd name="connsiteY5" fmla="*/ 3170264 h 3717234"/>
                  <a:gd name="connsiteX6" fmla="*/ 2579347 w 3717234"/>
                  <a:gd name="connsiteY6" fmla="*/ 3169283 h 3717234"/>
                  <a:gd name="connsiteX7" fmla="*/ 2694983 w 3717234"/>
                  <a:gd name="connsiteY7" fmla="*/ 3099032 h 3717234"/>
                  <a:gd name="connsiteX8" fmla="*/ 3354506 w 3717234"/>
                  <a:gd name="connsiteY8" fmla="*/ 1858617 h 3717234"/>
                  <a:gd name="connsiteX9" fmla="*/ 1858617 w 3717234"/>
                  <a:gd name="connsiteY9" fmla="*/ 362728 h 3717234"/>
                  <a:gd name="connsiteX10" fmla="*/ 362728 w 3717234"/>
                  <a:gd name="connsiteY10" fmla="*/ 1858617 h 3717234"/>
                  <a:gd name="connsiteX11" fmla="*/ 1858617 w 3717234"/>
                  <a:gd name="connsiteY11" fmla="*/ 3354506 h 3717234"/>
                  <a:gd name="connsiteX12" fmla="*/ 1977536 w 3717234"/>
                  <a:gd name="connsiteY12" fmla="*/ 3348501 h 3717234"/>
                  <a:gd name="connsiteX13" fmla="*/ 1967950 w 3717234"/>
                  <a:gd name="connsiteY13" fmla="*/ 3538332 h 3717234"/>
                  <a:gd name="connsiteX14" fmla="*/ 1973688 w 3717234"/>
                  <a:gd name="connsiteY14" fmla="*/ 3689747 h 3717234"/>
                  <a:gd name="connsiteX15" fmla="*/ 1976150 w 3717234"/>
                  <a:gd name="connsiteY15" fmla="*/ 3711299 h 3717234"/>
                  <a:gd name="connsiteX16" fmla="*/ 1858617 w 3717234"/>
                  <a:gd name="connsiteY16" fmla="*/ 3717234 h 3717234"/>
                  <a:gd name="connsiteX17" fmla="*/ 0 w 3717234"/>
                  <a:gd name="connsiteY17" fmla="*/ 1858617 h 3717234"/>
                  <a:gd name="connsiteX18" fmla="*/ 1858617 w 3717234"/>
                  <a:gd name="connsiteY18" fmla="*/ 0 h 371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7234" h="3717234">
                    <a:moveTo>
                      <a:pt x="1858617" y="0"/>
                    </a:moveTo>
                    <a:cubicBezTo>
                      <a:pt x="2885103" y="0"/>
                      <a:pt x="3717234" y="832131"/>
                      <a:pt x="3717234" y="1858617"/>
                    </a:cubicBezTo>
                    <a:cubicBezTo>
                      <a:pt x="3717234" y="2628482"/>
                      <a:pt x="3249160" y="3289021"/>
                      <a:pt x="2582075" y="3571175"/>
                    </a:cubicBezTo>
                    <a:lnTo>
                      <a:pt x="2532285" y="3589398"/>
                    </a:lnTo>
                    <a:lnTo>
                      <a:pt x="2530350" y="3538332"/>
                    </a:lnTo>
                    <a:cubicBezTo>
                      <a:pt x="2530350" y="3410977"/>
                      <a:pt x="2547288" y="3287578"/>
                      <a:pt x="2579035" y="3170264"/>
                    </a:cubicBezTo>
                    <a:lnTo>
                      <a:pt x="2579347" y="3169283"/>
                    </a:lnTo>
                    <a:lnTo>
                      <a:pt x="2694983" y="3099032"/>
                    </a:lnTo>
                    <a:cubicBezTo>
                      <a:pt x="3092892" y="2830210"/>
                      <a:pt x="3354506" y="2374965"/>
                      <a:pt x="3354506" y="1858617"/>
                    </a:cubicBezTo>
                    <a:cubicBezTo>
                      <a:pt x="3354506" y="1032460"/>
                      <a:pt x="2684774" y="362728"/>
                      <a:pt x="1858617" y="362728"/>
                    </a:cubicBezTo>
                    <a:cubicBezTo>
                      <a:pt x="1032460" y="362728"/>
                      <a:pt x="362728" y="1032460"/>
                      <a:pt x="362728" y="1858617"/>
                    </a:cubicBezTo>
                    <a:cubicBezTo>
                      <a:pt x="362728" y="2684774"/>
                      <a:pt x="1032460" y="3354506"/>
                      <a:pt x="1858617" y="3354506"/>
                    </a:cubicBezTo>
                    <a:lnTo>
                      <a:pt x="1977536" y="3348501"/>
                    </a:lnTo>
                    <a:lnTo>
                      <a:pt x="1967950" y="3538332"/>
                    </a:lnTo>
                    <a:cubicBezTo>
                      <a:pt x="1967950" y="3589279"/>
                      <a:pt x="1969886" y="3639774"/>
                      <a:pt x="1973688" y="3689747"/>
                    </a:cubicBezTo>
                    <a:lnTo>
                      <a:pt x="1976150" y="3711299"/>
                    </a:lnTo>
                    <a:lnTo>
                      <a:pt x="1858617" y="3717234"/>
                    </a:lnTo>
                    <a:cubicBezTo>
                      <a:pt x="832131" y="3717234"/>
                      <a:pt x="0" y="2885103"/>
                      <a:pt x="0" y="1858617"/>
                    </a:cubicBezTo>
                    <a:cubicBezTo>
                      <a:pt x="0" y="832131"/>
                      <a:pt x="832131" y="0"/>
                      <a:pt x="1858617"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5" name="Freeform 76">
                <a:extLst>
                  <a:ext uri="{FF2B5EF4-FFF2-40B4-BE49-F238E27FC236}">
                    <a16:creationId xmlns:a16="http://schemas.microsoft.com/office/drawing/2014/main" id="{DA965CCB-2F87-4067-A345-AC3A9092F6D6}"/>
                  </a:ext>
                </a:extLst>
              </p:cNvPr>
              <p:cNvSpPr/>
              <p:nvPr/>
            </p:nvSpPr>
            <p:spPr>
              <a:xfrm rot="16909524">
                <a:off x="6313005" y="2415208"/>
                <a:ext cx="3717234" cy="3717234"/>
              </a:xfrm>
              <a:custGeom>
                <a:avLst/>
                <a:gdLst>
                  <a:gd name="connsiteX0" fmla="*/ 3416722 w 3717234"/>
                  <a:gd name="connsiteY0" fmla="*/ 847283 h 3717234"/>
                  <a:gd name="connsiteX1" fmla="*/ 3327425 w 3717234"/>
                  <a:gd name="connsiteY1" fmla="*/ 867633 h 3717234"/>
                  <a:gd name="connsiteX2" fmla="*/ 2996584 w 3717234"/>
                  <a:gd name="connsiteY2" fmla="*/ 884636 h 3717234"/>
                  <a:gd name="connsiteX3" fmla="*/ 2992009 w 3717234"/>
                  <a:gd name="connsiteY3" fmla="*/ 884087 h 3717234"/>
                  <a:gd name="connsiteX4" fmla="*/ 2916370 w 3717234"/>
                  <a:gd name="connsiteY4" fmla="*/ 800864 h 3717234"/>
                  <a:gd name="connsiteX5" fmla="*/ 1858617 w 3717234"/>
                  <a:gd name="connsiteY5" fmla="*/ 362728 h 3717234"/>
                  <a:gd name="connsiteX6" fmla="*/ 362728 w 3717234"/>
                  <a:gd name="connsiteY6" fmla="*/ 1858617 h 3717234"/>
                  <a:gd name="connsiteX7" fmla="*/ 1858617 w 3717234"/>
                  <a:gd name="connsiteY7" fmla="*/ 3354506 h 3717234"/>
                  <a:gd name="connsiteX8" fmla="*/ 1977536 w 3717234"/>
                  <a:gd name="connsiteY8" fmla="*/ 3348501 h 3717234"/>
                  <a:gd name="connsiteX9" fmla="*/ 1967950 w 3717234"/>
                  <a:gd name="connsiteY9" fmla="*/ 3538332 h 3717234"/>
                  <a:gd name="connsiteX10" fmla="*/ 1973688 w 3717234"/>
                  <a:gd name="connsiteY10" fmla="*/ 3689747 h 3717234"/>
                  <a:gd name="connsiteX11" fmla="*/ 1976150 w 3717234"/>
                  <a:gd name="connsiteY11" fmla="*/ 3711299 h 3717234"/>
                  <a:gd name="connsiteX12" fmla="*/ 1858617 w 3717234"/>
                  <a:gd name="connsiteY12" fmla="*/ 3717234 h 3717234"/>
                  <a:gd name="connsiteX13" fmla="*/ 0 w 3717234"/>
                  <a:gd name="connsiteY13" fmla="*/ 1858617 h 3717234"/>
                  <a:gd name="connsiteX14" fmla="*/ 1858617 w 3717234"/>
                  <a:gd name="connsiteY14" fmla="*/ 0 h 3717234"/>
                  <a:gd name="connsiteX15" fmla="*/ 3399811 w 3717234"/>
                  <a:gd name="connsiteY15" fmla="*/ 819446 h 3717234"/>
                  <a:gd name="connsiteX16" fmla="*/ 3679474 w 3717234"/>
                  <a:gd name="connsiteY16" fmla="*/ 1484041 h 3717234"/>
                  <a:gd name="connsiteX17" fmla="*/ 3717234 w 3717234"/>
                  <a:gd name="connsiteY17" fmla="*/ 1858617 h 3717234"/>
                  <a:gd name="connsiteX18" fmla="*/ 2582075 w 3717234"/>
                  <a:gd name="connsiteY18" fmla="*/ 3571175 h 3717234"/>
                  <a:gd name="connsiteX19" fmla="*/ 2532285 w 3717234"/>
                  <a:gd name="connsiteY19" fmla="*/ 3589398 h 3717234"/>
                  <a:gd name="connsiteX20" fmla="*/ 2530350 w 3717234"/>
                  <a:gd name="connsiteY20" fmla="*/ 3538332 h 3717234"/>
                  <a:gd name="connsiteX21" fmla="*/ 2579035 w 3717234"/>
                  <a:gd name="connsiteY21" fmla="*/ 3170264 h 3717234"/>
                  <a:gd name="connsiteX22" fmla="*/ 2579347 w 3717234"/>
                  <a:gd name="connsiteY22" fmla="*/ 3169283 h 3717234"/>
                  <a:gd name="connsiteX23" fmla="*/ 2694983 w 3717234"/>
                  <a:gd name="connsiteY23" fmla="*/ 3099032 h 3717234"/>
                  <a:gd name="connsiteX24" fmla="*/ 3354506 w 3717234"/>
                  <a:gd name="connsiteY24" fmla="*/ 1858617 h 3717234"/>
                  <a:gd name="connsiteX25" fmla="*/ 3324115 w 3717234"/>
                  <a:gd name="connsiteY25" fmla="*/ 1557143 h 3717234"/>
                  <a:gd name="connsiteX26" fmla="*/ 3293550 w 3717234"/>
                  <a:gd name="connsiteY26" fmla="*/ 1438271 h 3717234"/>
                  <a:gd name="connsiteX27" fmla="*/ 3359961 w 3717234"/>
                  <a:gd name="connsiteY27" fmla="*/ 1431207 h 3717234"/>
                  <a:gd name="connsiteX28" fmla="*/ 3630123 w 3717234"/>
                  <a:gd name="connsiteY28" fmla="*/ 1371345 h 3717234"/>
                  <a:gd name="connsiteX29" fmla="*/ 3648843 w 3717234"/>
                  <a:gd name="connsiteY29" fmla="*/ 1364915 h 371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17234" h="3717234">
                    <a:moveTo>
                      <a:pt x="3416722" y="847283"/>
                    </a:moveTo>
                    <a:lnTo>
                      <a:pt x="3327425" y="867633"/>
                    </a:lnTo>
                    <a:cubicBezTo>
                      <a:pt x="3217078" y="887744"/>
                      <a:pt x="3105924" y="893102"/>
                      <a:pt x="2996584" y="884636"/>
                    </a:cubicBezTo>
                    <a:lnTo>
                      <a:pt x="2992009" y="884087"/>
                    </a:lnTo>
                    <a:lnTo>
                      <a:pt x="2916370" y="800864"/>
                    </a:lnTo>
                    <a:cubicBezTo>
                      <a:pt x="2645668" y="530161"/>
                      <a:pt x="2271695" y="362728"/>
                      <a:pt x="1858617" y="362728"/>
                    </a:cubicBezTo>
                    <a:cubicBezTo>
                      <a:pt x="1032460" y="362728"/>
                      <a:pt x="362728" y="1032460"/>
                      <a:pt x="362728" y="1858617"/>
                    </a:cubicBezTo>
                    <a:cubicBezTo>
                      <a:pt x="362728" y="2684774"/>
                      <a:pt x="1032460" y="3354506"/>
                      <a:pt x="1858617" y="3354506"/>
                    </a:cubicBezTo>
                    <a:lnTo>
                      <a:pt x="1977536" y="3348501"/>
                    </a:lnTo>
                    <a:lnTo>
                      <a:pt x="1967950" y="3538332"/>
                    </a:lnTo>
                    <a:cubicBezTo>
                      <a:pt x="1967950" y="3589279"/>
                      <a:pt x="1969886" y="3639774"/>
                      <a:pt x="1973688" y="3689747"/>
                    </a:cubicBezTo>
                    <a:lnTo>
                      <a:pt x="1976150" y="3711299"/>
                    </a:lnTo>
                    <a:lnTo>
                      <a:pt x="1858617" y="3717234"/>
                    </a:lnTo>
                    <a:cubicBezTo>
                      <a:pt x="832131" y="3717234"/>
                      <a:pt x="0" y="2885103"/>
                      <a:pt x="0" y="1858617"/>
                    </a:cubicBezTo>
                    <a:cubicBezTo>
                      <a:pt x="0" y="832131"/>
                      <a:pt x="832131" y="0"/>
                      <a:pt x="1858617" y="0"/>
                    </a:cubicBezTo>
                    <a:cubicBezTo>
                      <a:pt x="2500171" y="0"/>
                      <a:pt x="3065804" y="325051"/>
                      <a:pt x="3399811" y="819446"/>
                    </a:cubicBezTo>
                    <a:close/>
                    <a:moveTo>
                      <a:pt x="3679474" y="1484041"/>
                    </a:moveTo>
                    <a:cubicBezTo>
                      <a:pt x="3704232" y="1605032"/>
                      <a:pt x="3717234" y="1730306"/>
                      <a:pt x="3717234" y="1858617"/>
                    </a:cubicBezTo>
                    <a:cubicBezTo>
                      <a:pt x="3717234" y="2628482"/>
                      <a:pt x="3249160" y="3289021"/>
                      <a:pt x="2582075" y="3571175"/>
                    </a:cubicBezTo>
                    <a:lnTo>
                      <a:pt x="2532285" y="3589398"/>
                    </a:lnTo>
                    <a:lnTo>
                      <a:pt x="2530350" y="3538332"/>
                    </a:lnTo>
                    <a:cubicBezTo>
                      <a:pt x="2530350" y="3410977"/>
                      <a:pt x="2547288" y="3287578"/>
                      <a:pt x="2579035" y="3170264"/>
                    </a:cubicBezTo>
                    <a:lnTo>
                      <a:pt x="2579347" y="3169283"/>
                    </a:lnTo>
                    <a:lnTo>
                      <a:pt x="2694983" y="3099032"/>
                    </a:lnTo>
                    <a:cubicBezTo>
                      <a:pt x="3092892" y="2830210"/>
                      <a:pt x="3354506" y="2374965"/>
                      <a:pt x="3354506" y="1858617"/>
                    </a:cubicBezTo>
                    <a:cubicBezTo>
                      <a:pt x="3354506" y="1755347"/>
                      <a:pt x="3344041" y="1654521"/>
                      <a:pt x="3324115" y="1557143"/>
                    </a:cubicBezTo>
                    <a:lnTo>
                      <a:pt x="3293550" y="1438271"/>
                    </a:lnTo>
                    <a:lnTo>
                      <a:pt x="3359961" y="1431207"/>
                    </a:lnTo>
                    <a:cubicBezTo>
                      <a:pt x="3450451" y="1418176"/>
                      <a:pt x="3540739" y="1398305"/>
                      <a:pt x="3630123" y="1371345"/>
                    </a:cubicBezTo>
                    <a:lnTo>
                      <a:pt x="3648843" y="136491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6" name="Freeform 77">
                <a:extLst>
                  <a:ext uri="{FF2B5EF4-FFF2-40B4-BE49-F238E27FC236}">
                    <a16:creationId xmlns:a16="http://schemas.microsoft.com/office/drawing/2014/main" id="{182DA64B-6155-4457-B61B-50B450426C0B}"/>
                  </a:ext>
                </a:extLst>
              </p:cNvPr>
              <p:cNvSpPr/>
              <p:nvPr/>
            </p:nvSpPr>
            <p:spPr>
              <a:xfrm rot="16909524">
                <a:off x="2188265" y="2415210"/>
                <a:ext cx="3717234" cy="3717234"/>
              </a:xfrm>
              <a:custGeom>
                <a:avLst/>
                <a:gdLst>
                  <a:gd name="connsiteX0" fmla="*/ 3415217 w 3717234"/>
                  <a:gd name="connsiteY0" fmla="*/ 844804 h 3717234"/>
                  <a:gd name="connsiteX1" fmla="*/ 3329902 w 3717234"/>
                  <a:gd name="connsiteY1" fmla="*/ 864545 h 3717234"/>
                  <a:gd name="connsiteX2" fmla="*/ 2999119 w 3717234"/>
                  <a:gd name="connsiteY2" fmla="*/ 882643 h 3717234"/>
                  <a:gd name="connsiteX3" fmla="*/ 2989697 w 3717234"/>
                  <a:gd name="connsiteY3" fmla="*/ 881543 h 3717234"/>
                  <a:gd name="connsiteX4" fmla="*/ 2916370 w 3717234"/>
                  <a:gd name="connsiteY4" fmla="*/ 800864 h 3717234"/>
                  <a:gd name="connsiteX5" fmla="*/ 1858617 w 3717234"/>
                  <a:gd name="connsiteY5" fmla="*/ 362728 h 3717234"/>
                  <a:gd name="connsiteX6" fmla="*/ 362728 w 3717234"/>
                  <a:gd name="connsiteY6" fmla="*/ 1858617 h 3717234"/>
                  <a:gd name="connsiteX7" fmla="*/ 1858617 w 3717234"/>
                  <a:gd name="connsiteY7" fmla="*/ 3354506 h 3717234"/>
                  <a:gd name="connsiteX8" fmla="*/ 1977536 w 3717234"/>
                  <a:gd name="connsiteY8" fmla="*/ 3348501 h 3717234"/>
                  <a:gd name="connsiteX9" fmla="*/ 1967950 w 3717234"/>
                  <a:gd name="connsiteY9" fmla="*/ 3538332 h 3717234"/>
                  <a:gd name="connsiteX10" fmla="*/ 1973688 w 3717234"/>
                  <a:gd name="connsiteY10" fmla="*/ 3689747 h 3717234"/>
                  <a:gd name="connsiteX11" fmla="*/ 1976150 w 3717234"/>
                  <a:gd name="connsiteY11" fmla="*/ 3711299 h 3717234"/>
                  <a:gd name="connsiteX12" fmla="*/ 1858617 w 3717234"/>
                  <a:gd name="connsiteY12" fmla="*/ 3717234 h 3717234"/>
                  <a:gd name="connsiteX13" fmla="*/ 0 w 3717234"/>
                  <a:gd name="connsiteY13" fmla="*/ 1858617 h 3717234"/>
                  <a:gd name="connsiteX14" fmla="*/ 1858617 w 3717234"/>
                  <a:gd name="connsiteY14" fmla="*/ 0 h 3717234"/>
                  <a:gd name="connsiteX15" fmla="*/ 3399811 w 3717234"/>
                  <a:gd name="connsiteY15" fmla="*/ 819447 h 3717234"/>
                  <a:gd name="connsiteX16" fmla="*/ 3679474 w 3717234"/>
                  <a:gd name="connsiteY16" fmla="*/ 1484041 h 3717234"/>
                  <a:gd name="connsiteX17" fmla="*/ 3717234 w 3717234"/>
                  <a:gd name="connsiteY17" fmla="*/ 1858617 h 3717234"/>
                  <a:gd name="connsiteX18" fmla="*/ 2582075 w 3717234"/>
                  <a:gd name="connsiteY18" fmla="*/ 3571175 h 3717234"/>
                  <a:gd name="connsiteX19" fmla="*/ 2532285 w 3717234"/>
                  <a:gd name="connsiteY19" fmla="*/ 3589398 h 3717234"/>
                  <a:gd name="connsiteX20" fmla="*/ 2530350 w 3717234"/>
                  <a:gd name="connsiteY20" fmla="*/ 3538332 h 3717234"/>
                  <a:gd name="connsiteX21" fmla="*/ 2579035 w 3717234"/>
                  <a:gd name="connsiteY21" fmla="*/ 3170264 h 3717234"/>
                  <a:gd name="connsiteX22" fmla="*/ 2579347 w 3717234"/>
                  <a:gd name="connsiteY22" fmla="*/ 3169283 h 3717234"/>
                  <a:gd name="connsiteX23" fmla="*/ 2694983 w 3717234"/>
                  <a:gd name="connsiteY23" fmla="*/ 3099032 h 3717234"/>
                  <a:gd name="connsiteX24" fmla="*/ 3354506 w 3717234"/>
                  <a:gd name="connsiteY24" fmla="*/ 1858617 h 3717234"/>
                  <a:gd name="connsiteX25" fmla="*/ 3324115 w 3717234"/>
                  <a:gd name="connsiteY25" fmla="*/ 1557143 h 3717234"/>
                  <a:gd name="connsiteX26" fmla="*/ 3292925 w 3717234"/>
                  <a:gd name="connsiteY26" fmla="*/ 1435840 h 3717234"/>
                  <a:gd name="connsiteX27" fmla="*/ 3364303 w 3717234"/>
                  <a:gd name="connsiteY27" fmla="*/ 1428008 h 3717234"/>
                  <a:gd name="connsiteX28" fmla="*/ 3634266 w 3717234"/>
                  <a:gd name="connsiteY28" fmla="*/ 1367252 h 3717234"/>
                  <a:gd name="connsiteX29" fmla="*/ 3648200 w 3717234"/>
                  <a:gd name="connsiteY29" fmla="*/ 1362415 h 371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17234" h="3717234">
                    <a:moveTo>
                      <a:pt x="3415217" y="844804"/>
                    </a:moveTo>
                    <a:lnTo>
                      <a:pt x="3329902" y="864545"/>
                    </a:lnTo>
                    <a:cubicBezTo>
                      <a:pt x="3219622" y="885022"/>
                      <a:pt x="3108487" y="890747"/>
                      <a:pt x="2999119" y="882643"/>
                    </a:cubicBezTo>
                    <a:lnTo>
                      <a:pt x="2989697" y="881543"/>
                    </a:lnTo>
                    <a:lnTo>
                      <a:pt x="2916370" y="800864"/>
                    </a:lnTo>
                    <a:cubicBezTo>
                      <a:pt x="2645668" y="530161"/>
                      <a:pt x="2271695" y="362728"/>
                      <a:pt x="1858617" y="362728"/>
                    </a:cubicBezTo>
                    <a:cubicBezTo>
                      <a:pt x="1032460" y="362728"/>
                      <a:pt x="362728" y="1032460"/>
                      <a:pt x="362728" y="1858617"/>
                    </a:cubicBezTo>
                    <a:cubicBezTo>
                      <a:pt x="362728" y="2684774"/>
                      <a:pt x="1032460" y="3354506"/>
                      <a:pt x="1858617" y="3354506"/>
                    </a:cubicBezTo>
                    <a:lnTo>
                      <a:pt x="1977536" y="3348501"/>
                    </a:lnTo>
                    <a:lnTo>
                      <a:pt x="1967950" y="3538332"/>
                    </a:lnTo>
                    <a:cubicBezTo>
                      <a:pt x="1967950" y="3589279"/>
                      <a:pt x="1969886" y="3639774"/>
                      <a:pt x="1973688" y="3689747"/>
                    </a:cubicBezTo>
                    <a:lnTo>
                      <a:pt x="1976150" y="3711299"/>
                    </a:lnTo>
                    <a:lnTo>
                      <a:pt x="1858617" y="3717234"/>
                    </a:lnTo>
                    <a:cubicBezTo>
                      <a:pt x="832131" y="3717234"/>
                      <a:pt x="0" y="2885103"/>
                      <a:pt x="0" y="1858617"/>
                    </a:cubicBezTo>
                    <a:cubicBezTo>
                      <a:pt x="0" y="832131"/>
                      <a:pt x="832131" y="0"/>
                      <a:pt x="1858617" y="0"/>
                    </a:cubicBezTo>
                    <a:cubicBezTo>
                      <a:pt x="2500171" y="0"/>
                      <a:pt x="3065804" y="325051"/>
                      <a:pt x="3399811" y="819447"/>
                    </a:cubicBezTo>
                    <a:close/>
                    <a:moveTo>
                      <a:pt x="3679474" y="1484041"/>
                    </a:moveTo>
                    <a:cubicBezTo>
                      <a:pt x="3704232" y="1605032"/>
                      <a:pt x="3717234" y="1730306"/>
                      <a:pt x="3717234" y="1858617"/>
                    </a:cubicBezTo>
                    <a:cubicBezTo>
                      <a:pt x="3717234" y="2628482"/>
                      <a:pt x="3249160" y="3289021"/>
                      <a:pt x="2582075" y="3571175"/>
                    </a:cubicBezTo>
                    <a:lnTo>
                      <a:pt x="2532285" y="3589398"/>
                    </a:lnTo>
                    <a:lnTo>
                      <a:pt x="2530350" y="3538332"/>
                    </a:lnTo>
                    <a:cubicBezTo>
                      <a:pt x="2530350" y="3410977"/>
                      <a:pt x="2547288" y="3287578"/>
                      <a:pt x="2579035" y="3170264"/>
                    </a:cubicBezTo>
                    <a:lnTo>
                      <a:pt x="2579347" y="3169283"/>
                    </a:lnTo>
                    <a:lnTo>
                      <a:pt x="2694983" y="3099032"/>
                    </a:lnTo>
                    <a:cubicBezTo>
                      <a:pt x="3092892" y="2830210"/>
                      <a:pt x="3354506" y="2374965"/>
                      <a:pt x="3354506" y="1858617"/>
                    </a:cubicBezTo>
                    <a:cubicBezTo>
                      <a:pt x="3354506" y="1755347"/>
                      <a:pt x="3344042" y="1654522"/>
                      <a:pt x="3324115" y="1557143"/>
                    </a:cubicBezTo>
                    <a:lnTo>
                      <a:pt x="3292925" y="1435840"/>
                    </a:lnTo>
                    <a:lnTo>
                      <a:pt x="3364303" y="1428008"/>
                    </a:lnTo>
                    <a:cubicBezTo>
                      <a:pt x="3454750" y="1414678"/>
                      <a:pt x="3544971" y="1394508"/>
                      <a:pt x="3634266" y="1367252"/>
                    </a:cubicBezTo>
                    <a:lnTo>
                      <a:pt x="3648200" y="136241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sp>
          <p:nvSpPr>
            <p:cNvPr id="68" name="Donut 2">
              <a:extLst>
                <a:ext uri="{FF2B5EF4-FFF2-40B4-BE49-F238E27FC236}">
                  <a16:creationId xmlns:a16="http://schemas.microsoft.com/office/drawing/2014/main" id="{A8E33CA5-CAA3-4A62-BCA4-025B9BFA77F9}"/>
                </a:ext>
              </a:extLst>
            </p:cNvPr>
            <p:cNvSpPr>
              <a:spLocks noChangeAspect="1"/>
            </p:cNvSpPr>
            <p:nvPr/>
          </p:nvSpPr>
          <p:spPr>
            <a:xfrm>
              <a:off x="3847729" y="2796651"/>
              <a:ext cx="603504" cy="603504"/>
            </a:xfrm>
            <a:prstGeom prst="donut">
              <a:avLst>
                <a:gd name="adj" fmla="val 2285"/>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grpSp>
        <p:nvGrpSpPr>
          <p:cNvPr id="29" name="Group 28">
            <a:extLst>
              <a:ext uri="{FF2B5EF4-FFF2-40B4-BE49-F238E27FC236}">
                <a16:creationId xmlns:a16="http://schemas.microsoft.com/office/drawing/2014/main" id="{2D53A503-DD58-4421-A4A3-1A7BFD023286}"/>
              </a:ext>
            </a:extLst>
          </p:cNvPr>
          <p:cNvGrpSpPr/>
          <p:nvPr/>
        </p:nvGrpSpPr>
        <p:grpSpPr>
          <a:xfrm>
            <a:off x="4867592" y="2966640"/>
            <a:ext cx="603504" cy="603504"/>
            <a:chOff x="8312128" y="2837831"/>
            <a:chExt cx="603504" cy="603504"/>
          </a:xfrm>
          <a:solidFill>
            <a:schemeClr val="accent1"/>
          </a:solidFill>
        </p:grpSpPr>
        <p:grpSp>
          <p:nvGrpSpPr>
            <p:cNvPr id="71" name="Group 70">
              <a:extLst>
                <a:ext uri="{FF2B5EF4-FFF2-40B4-BE49-F238E27FC236}">
                  <a16:creationId xmlns:a16="http://schemas.microsoft.com/office/drawing/2014/main" id="{0BF8F86C-A8AB-4256-85D7-E47076E93C30}"/>
                </a:ext>
              </a:extLst>
            </p:cNvPr>
            <p:cNvGrpSpPr/>
            <p:nvPr/>
          </p:nvGrpSpPr>
          <p:grpSpPr>
            <a:xfrm>
              <a:off x="8500823" y="2991822"/>
              <a:ext cx="226114" cy="295522"/>
              <a:chOff x="3617843" y="198782"/>
              <a:chExt cx="4939747" cy="6456019"/>
            </a:xfrm>
            <a:grpFill/>
          </p:grpSpPr>
          <p:sp>
            <p:nvSpPr>
              <p:cNvPr id="72" name="Freeform 43">
                <a:extLst>
                  <a:ext uri="{FF2B5EF4-FFF2-40B4-BE49-F238E27FC236}">
                    <a16:creationId xmlns:a16="http://schemas.microsoft.com/office/drawing/2014/main" id="{761685F2-8A07-483A-BC8F-3096493AE067}"/>
                  </a:ext>
                </a:extLst>
              </p:cNvPr>
              <p:cNvSpPr/>
              <p:nvPr/>
            </p:nvSpPr>
            <p:spPr>
              <a:xfrm>
                <a:off x="4552501" y="3354471"/>
                <a:ext cx="1595535" cy="1585266"/>
              </a:xfrm>
              <a:custGeom>
                <a:avLst/>
                <a:gdLst>
                  <a:gd name="connsiteX0" fmla="*/ 797767 w 1595535"/>
                  <a:gd name="connsiteY0" fmla="*/ 376708 h 1585266"/>
                  <a:gd name="connsiteX1" fmla="*/ 381842 w 1595535"/>
                  <a:gd name="connsiteY1" fmla="*/ 792633 h 1585266"/>
                  <a:gd name="connsiteX2" fmla="*/ 797767 w 1595535"/>
                  <a:gd name="connsiteY2" fmla="*/ 1208558 h 1585266"/>
                  <a:gd name="connsiteX3" fmla="*/ 1213692 w 1595535"/>
                  <a:gd name="connsiteY3" fmla="*/ 792633 h 1585266"/>
                  <a:gd name="connsiteX4" fmla="*/ 797767 w 1595535"/>
                  <a:gd name="connsiteY4" fmla="*/ 376708 h 1585266"/>
                  <a:gd name="connsiteX5" fmla="*/ 806903 w 1595535"/>
                  <a:gd name="connsiteY5" fmla="*/ 1506 h 1585266"/>
                  <a:gd name="connsiteX6" fmla="*/ 1035501 w 1595535"/>
                  <a:gd name="connsiteY6" fmla="*/ 169781 h 1585266"/>
                  <a:gd name="connsiteX7" fmla="*/ 1330778 w 1595535"/>
                  <a:gd name="connsiteY7" fmla="*/ 182481 h 1585266"/>
                  <a:gd name="connsiteX8" fmla="*/ 1397451 w 1595535"/>
                  <a:gd name="connsiteY8" fmla="*/ 471406 h 1585266"/>
                  <a:gd name="connsiteX9" fmla="*/ 1591128 w 1595535"/>
                  <a:gd name="connsiteY9" fmla="*/ 668256 h 1585266"/>
                  <a:gd name="connsiteX10" fmla="*/ 1476826 w 1595535"/>
                  <a:gd name="connsiteY10" fmla="*/ 922256 h 1585266"/>
                  <a:gd name="connsiteX11" fmla="*/ 1492703 w 1595535"/>
                  <a:gd name="connsiteY11" fmla="*/ 1211181 h 1585266"/>
                  <a:gd name="connsiteX12" fmla="*/ 1248226 w 1595535"/>
                  <a:gd name="connsiteY12" fmla="*/ 1341356 h 1585266"/>
                  <a:gd name="connsiteX13" fmla="*/ 1067253 w 1595535"/>
                  <a:gd name="connsiteY13" fmla="*/ 1569956 h 1585266"/>
                  <a:gd name="connsiteX14" fmla="*/ 800551 w 1595535"/>
                  <a:gd name="connsiteY14" fmla="*/ 1487406 h 1585266"/>
                  <a:gd name="connsiteX15" fmla="*/ 546553 w 1595535"/>
                  <a:gd name="connsiteY15" fmla="*/ 1576306 h 1585266"/>
                  <a:gd name="connsiteX16" fmla="*/ 346526 w 1595535"/>
                  <a:gd name="connsiteY16" fmla="*/ 1338181 h 1585266"/>
                  <a:gd name="connsiteX17" fmla="*/ 108403 w 1595535"/>
                  <a:gd name="connsiteY17" fmla="*/ 1211181 h 1585266"/>
                  <a:gd name="connsiteX18" fmla="*/ 133801 w 1595535"/>
                  <a:gd name="connsiteY18" fmla="*/ 925431 h 1585266"/>
                  <a:gd name="connsiteX19" fmla="*/ 453 w 1595535"/>
                  <a:gd name="connsiteY19" fmla="*/ 674606 h 1585266"/>
                  <a:gd name="connsiteX20" fmla="*/ 210001 w 1595535"/>
                  <a:gd name="connsiteY20" fmla="*/ 474581 h 1585266"/>
                  <a:gd name="connsiteX21" fmla="*/ 260803 w 1595535"/>
                  <a:gd name="connsiteY21" fmla="*/ 207881 h 1585266"/>
                  <a:gd name="connsiteX22" fmla="*/ 568776 w 1595535"/>
                  <a:gd name="connsiteY22" fmla="*/ 157081 h 1585266"/>
                  <a:gd name="connsiteX23" fmla="*/ 806903 w 1595535"/>
                  <a:gd name="connsiteY23" fmla="*/ 1506 h 158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5535" h="1585266">
                    <a:moveTo>
                      <a:pt x="797767" y="376708"/>
                    </a:moveTo>
                    <a:cubicBezTo>
                      <a:pt x="568058" y="376708"/>
                      <a:pt x="381842" y="562924"/>
                      <a:pt x="381842" y="792633"/>
                    </a:cubicBezTo>
                    <a:cubicBezTo>
                      <a:pt x="381842" y="1022342"/>
                      <a:pt x="568058" y="1208558"/>
                      <a:pt x="797767" y="1208558"/>
                    </a:cubicBezTo>
                    <a:cubicBezTo>
                      <a:pt x="1027476" y="1208558"/>
                      <a:pt x="1213692" y="1022342"/>
                      <a:pt x="1213692" y="792633"/>
                    </a:cubicBezTo>
                    <a:cubicBezTo>
                      <a:pt x="1213692" y="562924"/>
                      <a:pt x="1027476" y="376708"/>
                      <a:pt x="797767" y="376708"/>
                    </a:cubicBezTo>
                    <a:close/>
                    <a:moveTo>
                      <a:pt x="806903" y="1506"/>
                    </a:moveTo>
                    <a:cubicBezTo>
                      <a:pt x="1018040" y="19498"/>
                      <a:pt x="976764" y="149144"/>
                      <a:pt x="1035501" y="169781"/>
                    </a:cubicBezTo>
                    <a:cubicBezTo>
                      <a:pt x="1094238" y="190418"/>
                      <a:pt x="1187903" y="62360"/>
                      <a:pt x="1330778" y="182481"/>
                    </a:cubicBezTo>
                    <a:cubicBezTo>
                      <a:pt x="1473653" y="302602"/>
                      <a:pt x="1363584" y="425369"/>
                      <a:pt x="1397451" y="471406"/>
                    </a:cubicBezTo>
                    <a:cubicBezTo>
                      <a:pt x="1431318" y="517443"/>
                      <a:pt x="1562024" y="488339"/>
                      <a:pt x="1591128" y="668256"/>
                    </a:cubicBezTo>
                    <a:cubicBezTo>
                      <a:pt x="1620232" y="848173"/>
                      <a:pt x="1496405" y="863519"/>
                      <a:pt x="1476826" y="922256"/>
                    </a:cubicBezTo>
                    <a:cubicBezTo>
                      <a:pt x="1457247" y="980993"/>
                      <a:pt x="1587953" y="1052431"/>
                      <a:pt x="1492703" y="1211181"/>
                    </a:cubicBezTo>
                    <a:cubicBezTo>
                      <a:pt x="1397453" y="1369931"/>
                      <a:pt x="1300084" y="1300610"/>
                      <a:pt x="1248226" y="1341356"/>
                    </a:cubicBezTo>
                    <a:cubicBezTo>
                      <a:pt x="1196368" y="1382102"/>
                      <a:pt x="1237116" y="1536089"/>
                      <a:pt x="1067253" y="1569956"/>
                    </a:cubicBezTo>
                    <a:cubicBezTo>
                      <a:pt x="897390" y="1603823"/>
                      <a:pt x="858759" y="1486348"/>
                      <a:pt x="800551" y="1487406"/>
                    </a:cubicBezTo>
                    <a:cubicBezTo>
                      <a:pt x="742343" y="1488464"/>
                      <a:pt x="717474" y="1620227"/>
                      <a:pt x="546553" y="1576306"/>
                    </a:cubicBezTo>
                    <a:cubicBezTo>
                      <a:pt x="375632" y="1532385"/>
                      <a:pt x="394151" y="1373635"/>
                      <a:pt x="346526" y="1338181"/>
                    </a:cubicBezTo>
                    <a:cubicBezTo>
                      <a:pt x="298901" y="1302727"/>
                      <a:pt x="204182" y="1381573"/>
                      <a:pt x="108403" y="1211181"/>
                    </a:cubicBezTo>
                    <a:cubicBezTo>
                      <a:pt x="12624" y="1040789"/>
                      <a:pt x="132743" y="989460"/>
                      <a:pt x="133801" y="925431"/>
                    </a:cubicBezTo>
                    <a:cubicBezTo>
                      <a:pt x="134859" y="861402"/>
                      <a:pt x="-9072" y="848173"/>
                      <a:pt x="453" y="674606"/>
                    </a:cubicBezTo>
                    <a:cubicBezTo>
                      <a:pt x="9978" y="501039"/>
                      <a:pt x="192009" y="530144"/>
                      <a:pt x="210001" y="474581"/>
                    </a:cubicBezTo>
                    <a:cubicBezTo>
                      <a:pt x="227993" y="419018"/>
                      <a:pt x="137507" y="336998"/>
                      <a:pt x="260803" y="207881"/>
                    </a:cubicBezTo>
                    <a:cubicBezTo>
                      <a:pt x="384099" y="78764"/>
                      <a:pt x="515859" y="181952"/>
                      <a:pt x="568776" y="157081"/>
                    </a:cubicBezTo>
                    <a:cubicBezTo>
                      <a:pt x="621693" y="132210"/>
                      <a:pt x="595766" y="-16486"/>
                      <a:pt x="806903" y="1506"/>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endParaRPr lang="en-US" dirty="0">
                  <a:solidFill>
                    <a:prstClr val="black"/>
                  </a:solidFill>
                </a:endParaRPr>
              </a:p>
            </p:txBody>
          </p:sp>
          <p:sp>
            <p:nvSpPr>
              <p:cNvPr id="75" name="Freeform 44">
                <a:extLst>
                  <a:ext uri="{FF2B5EF4-FFF2-40B4-BE49-F238E27FC236}">
                    <a16:creationId xmlns:a16="http://schemas.microsoft.com/office/drawing/2014/main" id="{30C72A8D-792D-4087-9A37-E3985883393C}"/>
                  </a:ext>
                </a:extLst>
              </p:cNvPr>
              <p:cNvSpPr/>
              <p:nvPr/>
            </p:nvSpPr>
            <p:spPr>
              <a:xfrm>
                <a:off x="3617843" y="198782"/>
                <a:ext cx="4939747" cy="6456019"/>
              </a:xfrm>
              <a:custGeom>
                <a:avLst/>
                <a:gdLst>
                  <a:gd name="connsiteX0" fmla="*/ 465522 w 4939747"/>
                  <a:gd name="connsiteY0" fmla="*/ 0 h 6456019"/>
                  <a:gd name="connsiteX1" fmla="*/ 4474225 w 4939747"/>
                  <a:gd name="connsiteY1" fmla="*/ 0 h 6456019"/>
                  <a:gd name="connsiteX2" fmla="*/ 4939747 w 4939747"/>
                  <a:gd name="connsiteY2" fmla="*/ 465522 h 6456019"/>
                  <a:gd name="connsiteX3" fmla="*/ 4939747 w 4939747"/>
                  <a:gd name="connsiteY3" fmla="*/ 5229600 h 6456019"/>
                  <a:gd name="connsiteX4" fmla="*/ 4474225 w 4939747"/>
                  <a:gd name="connsiteY4" fmla="*/ 5695122 h 6456019"/>
                  <a:gd name="connsiteX5" fmla="*/ 3168661 w 4939747"/>
                  <a:gd name="connsiteY5" fmla="*/ 5695122 h 6456019"/>
                  <a:gd name="connsiteX6" fmla="*/ 3127905 w 4939747"/>
                  <a:gd name="connsiteY6" fmla="*/ 5673641 h 6456019"/>
                  <a:gd name="connsiteX7" fmla="*/ 2982983 w 4939747"/>
                  <a:gd name="connsiteY7" fmla="*/ 5435255 h 6456019"/>
                  <a:gd name="connsiteX8" fmla="*/ 3198375 w 4939747"/>
                  <a:gd name="connsiteY8" fmla="*/ 5234040 h 6456019"/>
                  <a:gd name="connsiteX9" fmla="*/ 3272821 w 4939747"/>
                  <a:gd name="connsiteY9" fmla="*/ 5218044 h 6456019"/>
                  <a:gd name="connsiteX10" fmla="*/ 4462669 w 4939747"/>
                  <a:gd name="connsiteY10" fmla="*/ 5218044 h 6456019"/>
                  <a:gd name="connsiteX11" fmla="*/ 4462669 w 4939747"/>
                  <a:gd name="connsiteY11" fmla="*/ 496956 h 6456019"/>
                  <a:gd name="connsiteX12" fmla="*/ 485360 w 4939747"/>
                  <a:gd name="connsiteY12" fmla="*/ 496956 h 6456019"/>
                  <a:gd name="connsiteX13" fmla="*/ 485360 w 4939747"/>
                  <a:gd name="connsiteY13" fmla="*/ 5218044 h 6456019"/>
                  <a:gd name="connsiteX14" fmla="*/ 992257 w 4939747"/>
                  <a:gd name="connsiteY14" fmla="*/ 5218044 h 6456019"/>
                  <a:gd name="connsiteX15" fmla="*/ 992257 w 4939747"/>
                  <a:gd name="connsiteY15" fmla="*/ 4678019 h 6456019"/>
                  <a:gd name="connsiteX16" fmla="*/ 1341507 w 4939747"/>
                  <a:gd name="connsiteY16" fmla="*/ 4970119 h 6456019"/>
                  <a:gd name="connsiteX17" fmla="*/ 1732032 w 4939747"/>
                  <a:gd name="connsiteY17" fmla="*/ 4957419 h 6456019"/>
                  <a:gd name="connsiteX18" fmla="*/ 2141607 w 4939747"/>
                  <a:gd name="connsiteY18" fmla="*/ 4960594 h 6456019"/>
                  <a:gd name="connsiteX19" fmla="*/ 2478157 w 4939747"/>
                  <a:gd name="connsiteY19" fmla="*/ 4678019 h 6456019"/>
                  <a:gd name="connsiteX20" fmla="*/ 2478157 w 4939747"/>
                  <a:gd name="connsiteY20" fmla="*/ 6456019 h 6456019"/>
                  <a:gd name="connsiteX21" fmla="*/ 1741557 w 4939747"/>
                  <a:gd name="connsiteY21" fmla="*/ 5938494 h 6456019"/>
                  <a:gd name="connsiteX22" fmla="*/ 992257 w 4939747"/>
                  <a:gd name="connsiteY22" fmla="*/ 6456019 h 6456019"/>
                  <a:gd name="connsiteX23" fmla="*/ 992257 w 4939747"/>
                  <a:gd name="connsiteY23" fmla="*/ 5695122 h 6456019"/>
                  <a:gd name="connsiteX24" fmla="*/ 465522 w 4939747"/>
                  <a:gd name="connsiteY24" fmla="*/ 5695122 h 6456019"/>
                  <a:gd name="connsiteX25" fmla="*/ 0 w 4939747"/>
                  <a:gd name="connsiteY25" fmla="*/ 5229600 h 6456019"/>
                  <a:gd name="connsiteX26" fmla="*/ 0 w 4939747"/>
                  <a:gd name="connsiteY26" fmla="*/ 465522 h 6456019"/>
                  <a:gd name="connsiteX27" fmla="*/ 465522 w 4939747"/>
                  <a:gd name="connsiteY27" fmla="*/ 0 h 64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39747" h="6456019">
                    <a:moveTo>
                      <a:pt x="465522" y="0"/>
                    </a:moveTo>
                    <a:lnTo>
                      <a:pt x="4474225" y="0"/>
                    </a:lnTo>
                    <a:cubicBezTo>
                      <a:pt x="4731326" y="0"/>
                      <a:pt x="4939747" y="208421"/>
                      <a:pt x="4939747" y="465522"/>
                    </a:cubicBezTo>
                    <a:lnTo>
                      <a:pt x="4939747" y="5229600"/>
                    </a:lnTo>
                    <a:cubicBezTo>
                      <a:pt x="4939747" y="5486701"/>
                      <a:pt x="4731326" y="5695122"/>
                      <a:pt x="4474225" y="5695122"/>
                    </a:cubicBezTo>
                    <a:lnTo>
                      <a:pt x="3168661" y="5695122"/>
                    </a:lnTo>
                    <a:lnTo>
                      <a:pt x="3127905" y="5673641"/>
                    </a:lnTo>
                    <a:cubicBezTo>
                      <a:pt x="3046186" y="5618959"/>
                      <a:pt x="2984372" y="5538046"/>
                      <a:pt x="2982983" y="5435255"/>
                    </a:cubicBezTo>
                    <a:cubicBezTo>
                      <a:pt x="2981594" y="5332465"/>
                      <a:pt x="3089445" y="5267180"/>
                      <a:pt x="3198375" y="5234040"/>
                    </a:cubicBezTo>
                    <a:lnTo>
                      <a:pt x="3272821" y="5218044"/>
                    </a:lnTo>
                    <a:lnTo>
                      <a:pt x="4462669" y="5218044"/>
                    </a:lnTo>
                    <a:lnTo>
                      <a:pt x="4462669" y="496956"/>
                    </a:lnTo>
                    <a:lnTo>
                      <a:pt x="485360" y="496956"/>
                    </a:lnTo>
                    <a:lnTo>
                      <a:pt x="485360" y="5218044"/>
                    </a:lnTo>
                    <a:lnTo>
                      <a:pt x="992257" y="5218044"/>
                    </a:lnTo>
                    <a:lnTo>
                      <a:pt x="992257" y="4678019"/>
                    </a:lnTo>
                    <a:cubicBezTo>
                      <a:pt x="1123490" y="4738344"/>
                      <a:pt x="1151536" y="4875927"/>
                      <a:pt x="1341507" y="4970119"/>
                    </a:cubicBezTo>
                    <a:cubicBezTo>
                      <a:pt x="1531478" y="5064311"/>
                      <a:pt x="1665357" y="4965356"/>
                      <a:pt x="1732032" y="4957419"/>
                    </a:cubicBezTo>
                    <a:cubicBezTo>
                      <a:pt x="1798707" y="4949482"/>
                      <a:pt x="1925178" y="5061136"/>
                      <a:pt x="2141607" y="4960594"/>
                    </a:cubicBezTo>
                    <a:cubicBezTo>
                      <a:pt x="2358036" y="4860052"/>
                      <a:pt x="2295595" y="4748398"/>
                      <a:pt x="2478157" y="4678019"/>
                    </a:cubicBezTo>
                    <a:lnTo>
                      <a:pt x="2478157" y="6456019"/>
                    </a:lnTo>
                    <a:lnTo>
                      <a:pt x="1741557" y="5938494"/>
                    </a:lnTo>
                    <a:lnTo>
                      <a:pt x="992257" y="6456019"/>
                    </a:lnTo>
                    <a:lnTo>
                      <a:pt x="992257" y="5695122"/>
                    </a:lnTo>
                    <a:lnTo>
                      <a:pt x="465522" y="5695122"/>
                    </a:lnTo>
                    <a:cubicBezTo>
                      <a:pt x="208421" y="5695122"/>
                      <a:pt x="0" y="5486701"/>
                      <a:pt x="0" y="5229600"/>
                    </a:cubicBezTo>
                    <a:lnTo>
                      <a:pt x="0" y="465522"/>
                    </a:lnTo>
                    <a:cubicBezTo>
                      <a:pt x="0" y="208421"/>
                      <a:pt x="208421" y="0"/>
                      <a:pt x="465522"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endParaRPr lang="en-US" dirty="0">
                  <a:solidFill>
                    <a:prstClr val="black"/>
                  </a:solidFill>
                </a:endParaRPr>
              </a:p>
            </p:txBody>
          </p:sp>
          <p:sp>
            <p:nvSpPr>
              <p:cNvPr id="76" name="Rounded Rectangle 46">
                <a:extLst>
                  <a:ext uri="{FF2B5EF4-FFF2-40B4-BE49-F238E27FC236}">
                    <a16:creationId xmlns:a16="http://schemas.microsoft.com/office/drawing/2014/main" id="{1D8D4379-5A12-465B-BD43-FC93F9263B2B}"/>
                  </a:ext>
                </a:extLst>
              </p:cNvPr>
              <p:cNvSpPr/>
              <p:nvPr/>
            </p:nvSpPr>
            <p:spPr>
              <a:xfrm>
                <a:off x="4611757" y="1431235"/>
                <a:ext cx="2961860" cy="496956"/>
              </a:xfrm>
              <a:prstGeom prst="roundRect">
                <a:avLst>
                  <a:gd name="adj" fmla="val 5000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endParaRPr lang="en-US" dirty="0">
                  <a:solidFill>
                    <a:prstClr val="black"/>
                  </a:solidFill>
                </a:endParaRPr>
              </a:p>
            </p:txBody>
          </p:sp>
          <p:sp>
            <p:nvSpPr>
              <p:cNvPr id="77" name="Rounded Rectangle 47">
                <a:extLst>
                  <a:ext uri="{FF2B5EF4-FFF2-40B4-BE49-F238E27FC236}">
                    <a16:creationId xmlns:a16="http://schemas.microsoft.com/office/drawing/2014/main" id="{F8052C69-3BC4-4291-99C7-AF0EBDC9AD2A}"/>
                  </a:ext>
                </a:extLst>
              </p:cNvPr>
              <p:cNvSpPr/>
              <p:nvPr/>
            </p:nvSpPr>
            <p:spPr>
              <a:xfrm>
                <a:off x="4611757" y="2421833"/>
                <a:ext cx="2206486" cy="496956"/>
              </a:xfrm>
              <a:prstGeom prst="roundRect">
                <a:avLst>
                  <a:gd name="adj" fmla="val 5000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endParaRPr lang="en-US" dirty="0">
                  <a:solidFill>
                    <a:prstClr val="black"/>
                  </a:solidFill>
                </a:endParaRPr>
              </a:p>
            </p:txBody>
          </p:sp>
        </p:grpSp>
        <p:sp>
          <p:nvSpPr>
            <p:cNvPr id="78" name="Donut 2">
              <a:extLst>
                <a:ext uri="{FF2B5EF4-FFF2-40B4-BE49-F238E27FC236}">
                  <a16:creationId xmlns:a16="http://schemas.microsoft.com/office/drawing/2014/main" id="{DE33C9DA-FFF3-417D-ADB1-C8E3FAF5F75D}"/>
                </a:ext>
              </a:extLst>
            </p:cNvPr>
            <p:cNvSpPr>
              <a:spLocks noChangeAspect="1"/>
            </p:cNvSpPr>
            <p:nvPr/>
          </p:nvSpPr>
          <p:spPr>
            <a:xfrm>
              <a:off x="8312128" y="2837831"/>
              <a:ext cx="603504" cy="603504"/>
            </a:xfrm>
            <a:prstGeom prst="donut">
              <a:avLst>
                <a:gd name="adj" fmla="val 2285"/>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sp>
        <p:nvSpPr>
          <p:cNvPr id="60" name="TextBox 18">
            <a:extLst>
              <a:ext uri="{FF2B5EF4-FFF2-40B4-BE49-F238E27FC236}">
                <a16:creationId xmlns:a16="http://schemas.microsoft.com/office/drawing/2014/main" id="{26373AAF-79BC-4FAA-B896-BD21957EE7DB}"/>
              </a:ext>
            </a:extLst>
          </p:cNvPr>
          <p:cNvSpPr txBox="1"/>
          <p:nvPr/>
        </p:nvSpPr>
        <p:spPr>
          <a:xfrm>
            <a:off x="1073009" y="1018461"/>
            <a:ext cx="3409910" cy="492443"/>
          </a:xfrm>
          <a:prstGeom prst="rect">
            <a:avLst/>
          </a:prstGeom>
          <a:noFill/>
        </p:spPr>
        <p:txBody>
          <a:bodyPr wrap="square" lIns="0" tIns="0" rIns="0" bIns="0" rtlCol="0" anchor="ctr">
            <a:spAutoFit/>
          </a:bodyPr>
          <a:lstStyle/>
          <a:p>
            <a:pPr defTabSz="822920">
              <a:buClr>
                <a:srgbClr val="0066A1"/>
              </a:buClr>
            </a:pPr>
            <a:r>
              <a:rPr lang="en-US" sz="1600" dirty="0">
                <a:solidFill>
                  <a:schemeClr val="accent1"/>
                </a:solidFill>
                <a:latin typeface="+mj-lt"/>
                <a:ea typeface="Verdana" panose="020B0604030504040204" pitchFamily="34" charset="0"/>
              </a:rPr>
              <a:t>105,000</a:t>
            </a:r>
            <a:r>
              <a:rPr lang="en-US" sz="1600" b="1" dirty="0">
                <a:ea typeface="Verdana" pitchFamily="34" charset="0"/>
                <a:cs typeface="Verdana" panose="020B0604030504040204" pitchFamily="34" charset="0"/>
              </a:rPr>
              <a:t> </a:t>
            </a:r>
            <a:r>
              <a:rPr lang="en-US" sz="1600" dirty="0">
                <a:ea typeface="Verdana" pitchFamily="34" charset="0"/>
                <a:cs typeface="Verdana" panose="020B0604030504040204" pitchFamily="34" charset="0"/>
              </a:rPr>
              <a:t>business technologists</a:t>
            </a:r>
            <a:br>
              <a:rPr lang="en-US" sz="1600" dirty="0">
                <a:ea typeface="Verdana" pitchFamily="34" charset="0"/>
                <a:cs typeface="Verdana" panose="020B0604030504040204" pitchFamily="34" charset="0"/>
              </a:rPr>
            </a:br>
            <a:r>
              <a:rPr lang="en-US" sz="1600" dirty="0">
                <a:ea typeface="Verdana" pitchFamily="34" charset="0"/>
                <a:cs typeface="Verdana" panose="020B0604030504040204" pitchFamily="34" charset="0"/>
              </a:rPr>
              <a:t>in 71 countries worldwide</a:t>
            </a:r>
          </a:p>
        </p:txBody>
      </p:sp>
      <p:sp>
        <p:nvSpPr>
          <p:cNvPr id="67" name="TextBox 18">
            <a:extLst>
              <a:ext uri="{FF2B5EF4-FFF2-40B4-BE49-F238E27FC236}">
                <a16:creationId xmlns:a16="http://schemas.microsoft.com/office/drawing/2014/main" id="{FFA8C556-C852-49F8-BF19-81867A01E0E9}"/>
              </a:ext>
            </a:extLst>
          </p:cNvPr>
          <p:cNvSpPr txBox="1"/>
          <p:nvPr/>
        </p:nvSpPr>
        <p:spPr>
          <a:xfrm>
            <a:off x="1073009" y="2020316"/>
            <a:ext cx="2540203" cy="492443"/>
          </a:xfrm>
          <a:prstGeom prst="rect">
            <a:avLst/>
          </a:prstGeom>
          <a:noFill/>
        </p:spPr>
        <p:txBody>
          <a:bodyPr wrap="square" lIns="0" tIns="0" rIns="0" bIns="0" rtlCol="0" anchor="ctr">
            <a:spAutoFit/>
          </a:bodyPr>
          <a:lstStyle/>
          <a:p>
            <a:pPr defTabSz="822920">
              <a:buClr>
                <a:srgbClr val="0066A1"/>
              </a:buClr>
            </a:pPr>
            <a:r>
              <a:rPr lang="en-GB" sz="1600" dirty="0">
                <a:solidFill>
                  <a:schemeClr val="accent1"/>
                </a:solidFill>
                <a:latin typeface="+mj-lt"/>
                <a:ea typeface="Verdana" panose="020B0604030504040204" pitchFamily="34" charset="0"/>
              </a:rPr>
              <a:t>€11.2 bn </a:t>
            </a:r>
            <a:r>
              <a:rPr lang="en-GB" sz="1600" dirty="0">
                <a:ea typeface="Verdana" pitchFamily="34" charset="0"/>
                <a:cs typeface="Verdana" panose="020B0604030504040204" pitchFamily="34" charset="0"/>
              </a:rPr>
              <a:t>revenue and </a:t>
            </a:r>
            <a:br>
              <a:rPr lang="en-GB" sz="1600" dirty="0">
                <a:ea typeface="Verdana" pitchFamily="34" charset="0"/>
                <a:cs typeface="Verdana" panose="020B0604030504040204" pitchFamily="34" charset="0"/>
              </a:rPr>
            </a:br>
            <a:r>
              <a:rPr lang="en-GB" sz="1600" dirty="0">
                <a:solidFill>
                  <a:schemeClr val="accent1"/>
                </a:solidFill>
                <a:latin typeface="+mj-lt"/>
                <a:ea typeface="Verdana" panose="020B0604030504040204" pitchFamily="34" charset="0"/>
              </a:rPr>
              <a:t>€1 bn </a:t>
            </a:r>
            <a:r>
              <a:rPr lang="en-GB" sz="1600" dirty="0">
                <a:ea typeface="Verdana" pitchFamily="34" charset="0"/>
                <a:cs typeface="Verdana" panose="020B0604030504040204" pitchFamily="34" charset="0"/>
              </a:rPr>
              <a:t>operating margin</a:t>
            </a:r>
            <a:endParaRPr lang="en-US" sz="1600" b="1" dirty="0">
              <a:ea typeface="Verdana" panose="020B0604030504040204" pitchFamily="34" charset="0"/>
              <a:cs typeface="Verdana" panose="020B0604030504040204" pitchFamily="34" charset="0"/>
            </a:endParaRPr>
          </a:p>
        </p:txBody>
      </p:sp>
      <p:sp>
        <p:nvSpPr>
          <p:cNvPr id="69" name="TextBox 18">
            <a:extLst>
              <a:ext uri="{FF2B5EF4-FFF2-40B4-BE49-F238E27FC236}">
                <a16:creationId xmlns:a16="http://schemas.microsoft.com/office/drawing/2014/main" id="{2E2F81A1-F161-4D52-B2E5-D2162F58CE55}"/>
              </a:ext>
            </a:extLst>
          </p:cNvPr>
          <p:cNvSpPr txBox="1"/>
          <p:nvPr/>
        </p:nvSpPr>
        <p:spPr>
          <a:xfrm>
            <a:off x="1073009" y="4024027"/>
            <a:ext cx="2599106" cy="492443"/>
          </a:xfrm>
          <a:prstGeom prst="rect">
            <a:avLst/>
          </a:prstGeom>
          <a:noFill/>
        </p:spPr>
        <p:txBody>
          <a:bodyPr wrap="square" lIns="0" tIns="0" rIns="0" bIns="0" rtlCol="0" anchor="ctr">
            <a:spAutoFit/>
          </a:bodyPr>
          <a:lstStyle/>
          <a:p>
            <a:pPr defTabSz="822920">
              <a:buClr>
                <a:srgbClr val="0066A1"/>
              </a:buClr>
            </a:pPr>
            <a:r>
              <a:rPr lang="en-US" sz="1600" dirty="0">
                <a:solidFill>
                  <a:schemeClr val="accent1"/>
                </a:solidFill>
                <a:latin typeface="+mj-lt"/>
                <a:ea typeface="Verdana" panose="020B0604030504040204" pitchFamily="34" charset="0"/>
              </a:rPr>
              <a:t>Global leader </a:t>
            </a:r>
            <a:r>
              <a:rPr lang="en-US" sz="1600" dirty="0">
                <a:ea typeface="Verdana" panose="020B0604030504040204" pitchFamily="34" charset="0"/>
                <a:cs typeface="Verdana" panose="020B0604030504040204" pitchFamily="34" charset="0"/>
              </a:rPr>
              <a:t>in</a:t>
            </a:r>
            <a:r>
              <a:rPr lang="en-US" sz="1600" b="1" dirty="0">
                <a:ea typeface="Verdana" panose="020B0604030504040204" pitchFamily="34" charset="0"/>
                <a:cs typeface="Verdana" panose="020B0604030504040204" pitchFamily="34" charset="0"/>
              </a:rPr>
              <a:t> </a:t>
            </a:r>
            <a:r>
              <a:rPr lang="en-US" sz="1600" dirty="0">
                <a:solidFill>
                  <a:schemeClr val="accent1"/>
                </a:solidFill>
                <a:latin typeface="+mj-lt"/>
                <a:ea typeface="Verdana" panose="020B0604030504040204" pitchFamily="34" charset="0"/>
              </a:rPr>
              <a:t>cloud</a:t>
            </a:r>
            <a:r>
              <a:rPr lang="en-US" sz="1600" b="1" dirty="0">
                <a:ea typeface="Verdana" panose="020B0604030504040204" pitchFamily="34" charset="0"/>
                <a:cs typeface="Verdana" panose="020B0604030504040204" pitchFamily="34" charset="0"/>
              </a:rPr>
              <a:t> </a:t>
            </a:r>
            <a:r>
              <a:rPr lang="en-US" sz="1600" dirty="0">
                <a:ea typeface="Verdana" panose="020B0604030504040204" pitchFamily="34" charset="0"/>
                <a:cs typeface="Verdana" panose="020B0604030504040204" pitchFamily="34" charset="0"/>
              </a:rPr>
              <a:t>and</a:t>
            </a:r>
            <a:r>
              <a:rPr lang="en-US" sz="1600" b="1" dirty="0">
                <a:ea typeface="Verdana" panose="020B0604030504040204" pitchFamily="34" charset="0"/>
                <a:cs typeface="Verdana" panose="020B0604030504040204" pitchFamily="34" charset="0"/>
              </a:rPr>
              <a:t> </a:t>
            </a:r>
            <a:r>
              <a:rPr lang="en-US" sz="1600" dirty="0">
                <a:solidFill>
                  <a:schemeClr val="accent1"/>
                </a:solidFill>
                <a:latin typeface="+mj-lt"/>
                <a:ea typeface="Verdana" panose="020B0604030504040204" pitchFamily="34" charset="0"/>
              </a:rPr>
              <a:t>digital workplace</a:t>
            </a:r>
          </a:p>
        </p:txBody>
      </p:sp>
      <p:sp>
        <p:nvSpPr>
          <p:cNvPr id="70" name="TextBox 18">
            <a:extLst>
              <a:ext uri="{FF2B5EF4-FFF2-40B4-BE49-F238E27FC236}">
                <a16:creationId xmlns:a16="http://schemas.microsoft.com/office/drawing/2014/main" id="{91F881CA-5899-4120-9603-C1F4BF975ABF}"/>
              </a:ext>
            </a:extLst>
          </p:cNvPr>
          <p:cNvSpPr txBox="1"/>
          <p:nvPr/>
        </p:nvSpPr>
        <p:spPr>
          <a:xfrm>
            <a:off x="1073009" y="2899061"/>
            <a:ext cx="2549080" cy="738664"/>
          </a:xfrm>
          <a:prstGeom prst="rect">
            <a:avLst/>
          </a:prstGeom>
          <a:noFill/>
        </p:spPr>
        <p:txBody>
          <a:bodyPr wrap="square" lIns="0" tIns="0" rIns="0" bIns="0" rtlCol="0" anchor="ctr">
            <a:spAutoFit/>
          </a:bodyPr>
          <a:lstStyle/>
          <a:p>
            <a:pPr defTabSz="822920">
              <a:buClr>
                <a:srgbClr val="0066A1"/>
              </a:buClr>
            </a:pPr>
            <a:r>
              <a:rPr lang="en-US" sz="1600" dirty="0">
                <a:solidFill>
                  <a:schemeClr val="accent1"/>
                </a:solidFill>
                <a:latin typeface="+mj-lt"/>
                <a:ea typeface="Verdana"/>
              </a:rPr>
              <a:t>Worldwide IT Partner </a:t>
            </a:r>
            <a:br>
              <a:rPr lang="en-US" sz="1600" b="1" dirty="0">
                <a:ea typeface="Verdana" pitchFamily="34" charset="0"/>
                <a:cs typeface="Verdana" panose="020B0604030504040204" pitchFamily="34" charset="0"/>
              </a:rPr>
            </a:br>
            <a:r>
              <a:rPr lang="en-US" sz="1600" dirty="0">
                <a:cs typeface="Verdana" panose="020B0604030504040204" pitchFamily="34" charset="0"/>
              </a:rPr>
              <a:t>of the Olympic and Paralympic Games</a:t>
            </a:r>
            <a:endParaRPr lang="en-US" sz="1600" b="1" dirty="0">
              <a:ea typeface="Verdana" panose="020B0604030504040204" pitchFamily="34" charset="0"/>
              <a:cs typeface="Verdana" panose="020B0604030504040204" pitchFamily="34" charset="0"/>
            </a:endParaRPr>
          </a:p>
        </p:txBody>
      </p:sp>
      <p:sp>
        <p:nvSpPr>
          <p:cNvPr id="79" name="Rectangle 78">
            <a:extLst>
              <a:ext uri="{FF2B5EF4-FFF2-40B4-BE49-F238E27FC236}">
                <a16:creationId xmlns:a16="http://schemas.microsoft.com/office/drawing/2014/main" id="{F5378471-D129-4C72-9675-DB95C1BB70A6}"/>
              </a:ext>
            </a:extLst>
          </p:cNvPr>
          <p:cNvSpPr/>
          <p:nvPr/>
        </p:nvSpPr>
        <p:spPr>
          <a:xfrm>
            <a:off x="5638800" y="2020316"/>
            <a:ext cx="1672701" cy="492443"/>
          </a:xfrm>
          <a:prstGeom prst="rect">
            <a:avLst/>
          </a:prstGeom>
        </p:spPr>
        <p:txBody>
          <a:bodyPr wrap="square" lIns="0" tIns="0" rIns="0" bIns="0">
            <a:spAutoFit/>
          </a:bodyPr>
          <a:lstStyle/>
          <a:p>
            <a:pPr defTabSz="822920">
              <a:buClr>
                <a:srgbClr val="0066A1"/>
              </a:buClr>
            </a:pPr>
            <a:r>
              <a:rPr lang="en-GB" sz="1600" dirty="0">
                <a:solidFill>
                  <a:schemeClr val="accent1"/>
                </a:solidFill>
                <a:latin typeface="+mj-lt"/>
                <a:ea typeface="Verdana" panose="020B0604030504040204" pitchFamily="34" charset="0"/>
              </a:rPr>
              <a:t>c.€235 m R&amp;D</a:t>
            </a:r>
            <a:br>
              <a:rPr lang="en-GB" sz="1600" dirty="0">
                <a:solidFill>
                  <a:schemeClr val="accent1"/>
                </a:solidFill>
                <a:latin typeface="+mj-lt"/>
                <a:ea typeface="Verdana" panose="020B0604030504040204" pitchFamily="34" charset="0"/>
              </a:rPr>
            </a:br>
            <a:r>
              <a:rPr lang="en-GB" sz="1600" dirty="0">
                <a:ea typeface="Verdana" panose="020B0604030504040204" pitchFamily="34" charset="0"/>
                <a:cs typeface="Verdana" panose="020B0604030504040204" pitchFamily="34" charset="0"/>
              </a:rPr>
              <a:t>per annum</a:t>
            </a:r>
            <a:endParaRPr lang="en-US" sz="1600" dirty="0"/>
          </a:p>
        </p:txBody>
      </p:sp>
      <p:sp>
        <p:nvSpPr>
          <p:cNvPr id="80" name="Rectangle 79">
            <a:extLst>
              <a:ext uri="{FF2B5EF4-FFF2-40B4-BE49-F238E27FC236}">
                <a16:creationId xmlns:a16="http://schemas.microsoft.com/office/drawing/2014/main" id="{7D72FB52-EBA0-4FCC-B285-0880297B130C}"/>
              </a:ext>
            </a:extLst>
          </p:cNvPr>
          <p:cNvSpPr/>
          <p:nvPr/>
        </p:nvSpPr>
        <p:spPr>
          <a:xfrm>
            <a:off x="5638800" y="3022171"/>
            <a:ext cx="2010053" cy="492443"/>
          </a:xfrm>
          <a:prstGeom prst="rect">
            <a:avLst/>
          </a:prstGeom>
        </p:spPr>
        <p:txBody>
          <a:bodyPr wrap="square" lIns="0" tIns="0" rIns="0" bIns="0">
            <a:spAutoFit/>
          </a:bodyPr>
          <a:lstStyle/>
          <a:p>
            <a:pPr defTabSz="822920">
              <a:buClr>
                <a:srgbClr val="0066A1"/>
              </a:buClr>
            </a:pPr>
            <a:r>
              <a:rPr lang="en-US" sz="1600" dirty="0">
                <a:solidFill>
                  <a:schemeClr val="accent1"/>
                </a:solidFill>
                <a:latin typeface="+mj-lt"/>
                <a:ea typeface="Verdana" panose="020B0604030504040204" pitchFamily="34" charset="0"/>
              </a:rPr>
              <a:t>85,000</a:t>
            </a:r>
            <a:r>
              <a:rPr lang="en-US" sz="1600" b="1" dirty="0"/>
              <a:t> </a:t>
            </a:r>
            <a:r>
              <a:rPr lang="en-US" sz="1600" dirty="0"/>
              <a:t>new </a:t>
            </a:r>
            <a:br>
              <a:rPr lang="en-US" sz="1600" dirty="0"/>
            </a:br>
            <a:r>
              <a:rPr lang="en-US" sz="1600" dirty="0"/>
              <a:t>digital certifications</a:t>
            </a:r>
          </a:p>
        </p:txBody>
      </p:sp>
      <p:sp>
        <p:nvSpPr>
          <p:cNvPr id="81" name="Rectangle 80">
            <a:extLst>
              <a:ext uri="{FF2B5EF4-FFF2-40B4-BE49-F238E27FC236}">
                <a16:creationId xmlns:a16="http://schemas.microsoft.com/office/drawing/2014/main" id="{20D7F582-FEEC-4FB2-AA52-1EC7939F89E4}"/>
              </a:ext>
            </a:extLst>
          </p:cNvPr>
          <p:cNvSpPr/>
          <p:nvPr/>
        </p:nvSpPr>
        <p:spPr>
          <a:xfrm>
            <a:off x="5638800" y="4024027"/>
            <a:ext cx="2798389" cy="492443"/>
          </a:xfrm>
          <a:prstGeom prst="rect">
            <a:avLst/>
          </a:prstGeom>
        </p:spPr>
        <p:txBody>
          <a:bodyPr wrap="square" lIns="0" tIns="0" rIns="0" bIns="0">
            <a:spAutoFit/>
          </a:bodyPr>
          <a:lstStyle/>
          <a:p>
            <a:pPr defTabSz="914378"/>
            <a:r>
              <a:rPr lang="en-US" sz="1600" dirty="0">
                <a:solidFill>
                  <a:schemeClr val="accent1"/>
                </a:solidFill>
                <a:latin typeface="+mj-lt"/>
                <a:ea typeface="Verdana" panose="020B0604030504040204" pitchFamily="34" charset="0"/>
              </a:rPr>
              <a:t>14.9 tCO2/m€ </a:t>
            </a:r>
            <a:r>
              <a:rPr lang="en-US" sz="1600" dirty="0"/>
              <a:t>revenue industry best-in-class</a:t>
            </a:r>
          </a:p>
        </p:txBody>
      </p:sp>
    </p:spTree>
    <p:extLst>
      <p:ext uri="{BB962C8B-B14F-4D97-AF65-F5344CB8AC3E}">
        <p14:creationId xmlns:p14="http://schemas.microsoft.com/office/powerpoint/2010/main" val="82428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FA33388-B94A-4DB2-BBE1-CC0DC238987B}"/>
              </a:ext>
            </a:extLst>
          </p:cNvPr>
          <p:cNvPicPr>
            <a:picLocks noChangeAspect="1"/>
          </p:cNvPicPr>
          <p:nvPr/>
        </p:nvPicPr>
        <p:blipFill>
          <a:blip r:embed="rId4"/>
          <a:srcRect l="14756" t="624" r="13568" b="835"/>
          <a:stretch>
            <a:fillRect/>
          </a:stretch>
        </p:blipFill>
        <p:spPr>
          <a:xfrm>
            <a:off x="319087" y="3486149"/>
            <a:ext cx="1069848" cy="1069848"/>
          </a:xfrm>
          <a:custGeom>
            <a:avLst/>
            <a:gdLst>
              <a:gd name="connsiteX0" fmla="*/ 534924 w 1069848"/>
              <a:gd name="connsiteY0" fmla="*/ 0 h 1069848"/>
              <a:gd name="connsiteX1" fmla="*/ 1069848 w 1069848"/>
              <a:gd name="connsiteY1" fmla="*/ 534924 h 1069848"/>
              <a:gd name="connsiteX2" fmla="*/ 534924 w 1069848"/>
              <a:gd name="connsiteY2" fmla="*/ 1069848 h 1069848"/>
              <a:gd name="connsiteX3" fmla="*/ 0 w 1069848"/>
              <a:gd name="connsiteY3" fmla="*/ 534924 h 1069848"/>
              <a:gd name="connsiteX4" fmla="*/ 534924 w 1069848"/>
              <a:gd name="connsiteY4" fmla="*/ 0 h 1069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 h="1069848">
                <a:moveTo>
                  <a:pt x="534924" y="0"/>
                </a:moveTo>
                <a:cubicBezTo>
                  <a:pt x="830354" y="0"/>
                  <a:pt x="1069848" y="239494"/>
                  <a:pt x="1069848" y="534924"/>
                </a:cubicBezTo>
                <a:cubicBezTo>
                  <a:pt x="1069848" y="830354"/>
                  <a:pt x="830354" y="1069848"/>
                  <a:pt x="534924" y="1069848"/>
                </a:cubicBezTo>
                <a:cubicBezTo>
                  <a:pt x="239494" y="1069848"/>
                  <a:pt x="0" y="830354"/>
                  <a:pt x="0" y="534924"/>
                </a:cubicBezTo>
                <a:cubicBezTo>
                  <a:pt x="0" y="239494"/>
                  <a:pt x="239494" y="0"/>
                  <a:pt x="534924" y="0"/>
                </a:cubicBezTo>
                <a:close/>
              </a:path>
            </a:pathLst>
          </a:custGeom>
        </p:spPr>
      </p:pic>
      <p:sp>
        <p:nvSpPr>
          <p:cNvPr id="51" name="Oval 50">
            <a:extLst>
              <a:ext uri="{FF2B5EF4-FFF2-40B4-BE49-F238E27FC236}">
                <a16:creationId xmlns:a16="http://schemas.microsoft.com/office/drawing/2014/main" id="{EA08799E-C337-4478-A811-7B23DA8A0C74}"/>
              </a:ext>
            </a:extLst>
          </p:cNvPr>
          <p:cNvSpPr>
            <a:spLocks noChangeAspect="1"/>
          </p:cNvSpPr>
          <p:nvPr/>
        </p:nvSpPr>
        <p:spPr bwMode="invGray">
          <a:xfrm>
            <a:off x="319087" y="3486149"/>
            <a:ext cx="1069848" cy="1069848"/>
          </a:xfrm>
          <a:prstGeom prst="ellipse">
            <a:avLst/>
          </a:prstGeom>
          <a:gradFill flip="none" rotWithShape="1">
            <a:gsLst>
              <a:gs pos="60000">
                <a:schemeClr val="accent3">
                  <a:alpha val="0"/>
                </a:schemeClr>
              </a:gs>
              <a:gs pos="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Object 9" hidden="1"/>
          <p:cNvGraphicFramePr>
            <a:graphicFrameLocks noChangeAspect="1"/>
          </p:cNvGraphicFramePr>
          <p:nvPr>
            <p:custDataLst>
              <p:tags r:id="rId1"/>
            </p:custDataLst>
          </p:nvPr>
        </p:nvGraphicFramePr>
        <p:xfrm>
          <a:off x="1192" y="1191"/>
          <a:ext cx="1190" cy="1189"/>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0" name="Object 9" hidden="1"/>
                      <p:cNvPicPr/>
                      <p:nvPr/>
                    </p:nvPicPr>
                    <p:blipFill>
                      <a:blip r:embed="rId6"/>
                      <a:stretch>
                        <a:fillRect/>
                      </a:stretch>
                    </p:blipFill>
                    <p:spPr>
                      <a:xfrm>
                        <a:off x="1192" y="1191"/>
                        <a:ext cx="1190" cy="1189"/>
                      </a:xfrm>
                      <a:prstGeom prst="rect">
                        <a:avLst/>
                      </a:prstGeom>
                    </p:spPr>
                  </p:pic>
                </p:oleObj>
              </mc:Fallback>
            </mc:AlternateContent>
          </a:graphicData>
        </a:graphic>
      </p:graphicFrame>
      <p:sp>
        <p:nvSpPr>
          <p:cNvPr id="2" name="Title 1"/>
          <p:cNvSpPr>
            <a:spLocks noGrp="1"/>
          </p:cNvSpPr>
          <p:nvPr>
            <p:ph type="title"/>
          </p:nvPr>
        </p:nvSpPr>
        <p:spPr>
          <a:xfrm>
            <a:off x="227661" y="123478"/>
            <a:ext cx="8577072" cy="731520"/>
          </a:xfrm>
        </p:spPr>
        <p:txBody>
          <a:bodyPr/>
          <a:lstStyle/>
          <a:p>
            <a:r>
              <a:rPr lang="en-US" dirty="0"/>
              <a:t>Our differentiator </a:t>
            </a:r>
          </a:p>
        </p:txBody>
      </p:sp>
      <p:sp>
        <p:nvSpPr>
          <p:cNvPr id="15" name="Text Placeholder 14">
            <a:extLst>
              <a:ext uri="{FF2B5EF4-FFF2-40B4-BE49-F238E27FC236}">
                <a16:creationId xmlns:a16="http://schemas.microsoft.com/office/drawing/2014/main" id="{8C879A66-C2BF-4F46-81C6-06E1AA522821}"/>
              </a:ext>
            </a:extLst>
          </p:cNvPr>
          <p:cNvSpPr>
            <a:spLocks noGrp="1"/>
          </p:cNvSpPr>
          <p:nvPr>
            <p:ph type="body" sz="quarter" idx="10"/>
          </p:nvPr>
        </p:nvSpPr>
        <p:spPr>
          <a:xfrm>
            <a:off x="227660" y="417457"/>
            <a:ext cx="8577072" cy="435397"/>
          </a:xfrm>
        </p:spPr>
        <p:txBody>
          <a:bodyPr/>
          <a:lstStyle/>
          <a:p>
            <a:r>
              <a:rPr lang="en-US" dirty="0"/>
              <a:t> </a:t>
            </a:r>
          </a:p>
        </p:txBody>
      </p:sp>
      <p:pic>
        <p:nvPicPr>
          <p:cNvPr id="39" name="Picture 38" descr="A picture containing lamp, bottle, light&#10;&#10;Description automatically generated">
            <a:extLst>
              <a:ext uri="{FF2B5EF4-FFF2-40B4-BE49-F238E27FC236}">
                <a16:creationId xmlns:a16="http://schemas.microsoft.com/office/drawing/2014/main" id="{7BD307E6-8DA5-4F23-9F5A-65B17E670820}"/>
              </a:ext>
            </a:extLst>
          </p:cNvPr>
          <p:cNvPicPr>
            <a:picLocks noChangeAspect="1"/>
          </p:cNvPicPr>
          <p:nvPr/>
        </p:nvPicPr>
        <p:blipFill>
          <a:blip r:embed="rId7" cstate="print">
            <a:extLst>
              <a:ext uri="{28A0092B-C50C-407E-A947-70E740481C1C}">
                <a14:useLocalDpi xmlns:a14="http://schemas.microsoft.com/office/drawing/2010/main" val="0"/>
              </a:ext>
            </a:extLst>
          </a:blip>
          <a:srcRect l="1336" t="687" r="50037" b="2351"/>
          <a:stretch>
            <a:fillRect/>
          </a:stretch>
        </p:blipFill>
        <p:spPr>
          <a:xfrm>
            <a:off x="319087" y="2190750"/>
            <a:ext cx="1069848" cy="1069848"/>
          </a:xfrm>
          <a:custGeom>
            <a:avLst/>
            <a:gdLst>
              <a:gd name="connsiteX0" fmla="*/ 443484 w 886968"/>
              <a:gd name="connsiteY0" fmla="*/ 0 h 886968"/>
              <a:gd name="connsiteX1" fmla="*/ 886968 w 886968"/>
              <a:gd name="connsiteY1" fmla="*/ 443484 h 886968"/>
              <a:gd name="connsiteX2" fmla="*/ 443484 w 886968"/>
              <a:gd name="connsiteY2" fmla="*/ 886968 h 886968"/>
              <a:gd name="connsiteX3" fmla="*/ 0 w 886968"/>
              <a:gd name="connsiteY3" fmla="*/ 443484 h 886968"/>
              <a:gd name="connsiteX4" fmla="*/ 443484 w 886968"/>
              <a:gd name="connsiteY4" fmla="*/ 0 h 88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968" h="886968">
                <a:moveTo>
                  <a:pt x="443484" y="0"/>
                </a:moveTo>
                <a:cubicBezTo>
                  <a:pt x="688413" y="0"/>
                  <a:pt x="886968" y="198555"/>
                  <a:pt x="886968" y="443484"/>
                </a:cubicBezTo>
                <a:cubicBezTo>
                  <a:pt x="886968" y="688413"/>
                  <a:pt x="688413" y="886968"/>
                  <a:pt x="443484" y="886968"/>
                </a:cubicBezTo>
                <a:cubicBezTo>
                  <a:pt x="198555" y="886968"/>
                  <a:pt x="0" y="688413"/>
                  <a:pt x="0" y="443484"/>
                </a:cubicBezTo>
                <a:cubicBezTo>
                  <a:pt x="0" y="198555"/>
                  <a:pt x="198555" y="0"/>
                  <a:pt x="443484" y="0"/>
                </a:cubicBezTo>
                <a:close/>
              </a:path>
            </a:pathLst>
          </a:custGeom>
        </p:spPr>
      </p:pic>
      <p:pic>
        <p:nvPicPr>
          <p:cNvPr id="40" name="Picture 39">
            <a:extLst>
              <a:ext uri="{FF2B5EF4-FFF2-40B4-BE49-F238E27FC236}">
                <a16:creationId xmlns:a16="http://schemas.microsoft.com/office/drawing/2014/main" id="{0D796E1C-004B-4C53-A460-76ED7B4618F5}"/>
              </a:ext>
            </a:extLst>
          </p:cNvPr>
          <p:cNvPicPr>
            <a:picLocks noChangeAspect="1"/>
          </p:cNvPicPr>
          <p:nvPr/>
        </p:nvPicPr>
        <p:blipFill>
          <a:blip r:embed="rId8" cstate="print">
            <a:extLst>
              <a:ext uri="{28A0092B-C50C-407E-A947-70E740481C1C}">
                <a14:useLocalDpi xmlns:a14="http://schemas.microsoft.com/office/drawing/2010/main" val="0"/>
              </a:ext>
            </a:extLst>
          </a:blip>
          <a:srcRect l="29450" t="5188" r="8106" b="1145"/>
          <a:stretch>
            <a:fillRect/>
          </a:stretch>
        </p:blipFill>
        <p:spPr>
          <a:xfrm>
            <a:off x="319087" y="895350"/>
            <a:ext cx="1069848" cy="1069848"/>
          </a:xfrm>
          <a:custGeom>
            <a:avLst/>
            <a:gdLst>
              <a:gd name="connsiteX0" fmla="*/ 443484 w 886968"/>
              <a:gd name="connsiteY0" fmla="*/ 0 h 886968"/>
              <a:gd name="connsiteX1" fmla="*/ 886968 w 886968"/>
              <a:gd name="connsiteY1" fmla="*/ 443484 h 886968"/>
              <a:gd name="connsiteX2" fmla="*/ 443484 w 886968"/>
              <a:gd name="connsiteY2" fmla="*/ 886968 h 886968"/>
              <a:gd name="connsiteX3" fmla="*/ 0 w 886968"/>
              <a:gd name="connsiteY3" fmla="*/ 443484 h 886968"/>
              <a:gd name="connsiteX4" fmla="*/ 443484 w 886968"/>
              <a:gd name="connsiteY4" fmla="*/ 0 h 88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968" h="886968">
                <a:moveTo>
                  <a:pt x="443484" y="0"/>
                </a:moveTo>
                <a:cubicBezTo>
                  <a:pt x="688413" y="0"/>
                  <a:pt x="886968" y="198555"/>
                  <a:pt x="886968" y="443484"/>
                </a:cubicBezTo>
                <a:cubicBezTo>
                  <a:pt x="886968" y="688413"/>
                  <a:pt x="688413" y="886968"/>
                  <a:pt x="443484" y="886968"/>
                </a:cubicBezTo>
                <a:cubicBezTo>
                  <a:pt x="198555" y="886968"/>
                  <a:pt x="0" y="688413"/>
                  <a:pt x="0" y="443484"/>
                </a:cubicBezTo>
                <a:cubicBezTo>
                  <a:pt x="0" y="198555"/>
                  <a:pt x="198555" y="0"/>
                  <a:pt x="443484" y="0"/>
                </a:cubicBezTo>
                <a:close/>
              </a:path>
            </a:pathLst>
          </a:custGeom>
        </p:spPr>
      </p:pic>
      <p:sp>
        <p:nvSpPr>
          <p:cNvPr id="50" name="Oval 49">
            <a:extLst>
              <a:ext uri="{FF2B5EF4-FFF2-40B4-BE49-F238E27FC236}">
                <a16:creationId xmlns:a16="http://schemas.microsoft.com/office/drawing/2014/main" id="{5C3544AF-4CFC-4042-97EE-B1421A1F38F0}"/>
              </a:ext>
            </a:extLst>
          </p:cNvPr>
          <p:cNvSpPr>
            <a:spLocks noChangeAspect="1"/>
          </p:cNvSpPr>
          <p:nvPr/>
        </p:nvSpPr>
        <p:spPr bwMode="invGray">
          <a:xfrm>
            <a:off x="319087" y="895350"/>
            <a:ext cx="1069848" cy="1069848"/>
          </a:xfrm>
          <a:prstGeom prst="ellipse">
            <a:avLst/>
          </a:prstGeom>
          <a:gradFill flip="none" rotWithShape="1">
            <a:gsLst>
              <a:gs pos="48000">
                <a:schemeClr val="accent1">
                  <a:alpha val="0"/>
                </a:schemeClr>
              </a:gs>
              <a:gs pos="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4288AE2B-6880-421C-B14B-66B59D1AE66F}"/>
              </a:ext>
            </a:extLst>
          </p:cNvPr>
          <p:cNvSpPr>
            <a:spLocks noChangeAspect="1"/>
          </p:cNvSpPr>
          <p:nvPr/>
        </p:nvSpPr>
        <p:spPr bwMode="invGray">
          <a:xfrm>
            <a:off x="319087" y="2190750"/>
            <a:ext cx="1069848" cy="1069848"/>
          </a:xfrm>
          <a:prstGeom prst="ellipse">
            <a:avLst/>
          </a:prstGeom>
          <a:gradFill>
            <a:gsLst>
              <a:gs pos="48000">
                <a:schemeClr val="accent2">
                  <a:alpha val="0"/>
                </a:schemeClr>
              </a:gs>
              <a:gs pos="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9">
            <a:extLst>
              <a:ext uri="{FF2B5EF4-FFF2-40B4-BE49-F238E27FC236}">
                <a16:creationId xmlns:a16="http://schemas.microsoft.com/office/drawing/2014/main" id="{92844756-BA7F-4A6B-9575-523ACB1C60D3}"/>
              </a:ext>
            </a:extLst>
          </p:cNvPr>
          <p:cNvSpPr txBox="1"/>
          <p:nvPr/>
        </p:nvSpPr>
        <p:spPr>
          <a:xfrm>
            <a:off x="1557206" y="2257597"/>
            <a:ext cx="5829160" cy="9361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lIns="0" tIns="0" rIns="0" bIns="0" rtlCol="0">
            <a:spAutoFit/>
          </a:bodyPr>
          <a:lstStyle/>
          <a:p>
            <a:pPr marR="3802" defTabSz="914378">
              <a:spcAft>
                <a:spcPts val="100"/>
              </a:spcAft>
              <a:buClr>
                <a:srgbClr val="0066A1"/>
              </a:buClr>
            </a:pPr>
            <a:r>
              <a:rPr lang="en-US" dirty="0">
                <a:solidFill>
                  <a:schemeClr val="accent2"/>
                </a:solidFill>
                <a:latin typeface="+mj-lt"/>
              </a:rPr>
              <a:t>Unmatched Breadth</a:t>
            </a:r>
            <a:endParaRPr lang="en-US" sz="1050" b="1" dirty="0">
              <a:solidFill>
                <a:schemeClr val="accent2"/>
              </a:solidFill>
              <a:latin typeface="+mj-lt"/>
            </a:endParaRPr>
          </a:p>
          <a:p>
            <a:pPr marL="228600" marR="3802" indent="-228600" defTabSz="914378">
              <a:buClr>
                <a:schemeClr val="tx1"/>
              </a:buClr>
              <a:buSzPct val="85000"/>
              <a:buFont typeface="Arial" panose="020B0604020202020204" pitchFamily="34" charset="0"/>
              <a:buChar char="•"/>
            </a:pPr>
            <a:r>
              <a:rPr lang="en-US" sz="1400" dirty="0">
                <a:solidFill>
                  <a:schemeClr val="tx1"/>
                </a:solidFill>
              </a:rPr>
              <a:t>Only IT company to manage the whole value chain of data</a:t>
            </a:r>
          </a:p>
          <a:p>
            <a:pPr marL="228600" marR="3802" indent="-228600" defTabSz="914378">
              <a:buClr>
                <a:schemeClr val="tx1"/>
              </a:buClr>
              <a:buSzPct val="85000"/>
              <a:buFont typeface="Arial" panose="020B0604020202020204" pitchFamily="34" charset="0"/>
              <a:buChar char="•"/>
            </a:pPr>
            <a:r>
              <a:rPr lang="en-US" sz="1400" dirty="0">
                <a:solidFill>
                  <a:schemeClr val="tx1"/>
                </a:solidFill>
              </a:rPr>
              <a:t>Proven specialized industry-specific solutions and services portfolio </a:t>
            </a:r>
          </a:p>
          <a:p>
            <a:pPr marL="228600" marR="3802" indent="-228600" defTabSz="914378">
              <a:buClr>
                <a:schemeClr val="tx1"/>
              </a:buClr>
              <a:buSzPct val="85000"/>
              <a:buFont typeface="Arial" panose="020B0604020202020204" pitchFamily="34" charset="0"/>
              <a:buChar char="•"/>
            </a:pPr>
            <a:r>
              <a:rPr lang="en-US" sz="1400" dirty="0">
                <a:solidFill>
                  <a:schemeClr val="tx1"/>
                </a:solidFill>
              </a:rPr>
              <a:t>Global presence in 73 countries, circa 110,000 experts worldwide</a:t>
            </a:r>
          </a:p>
        </p:txBody>
      </p:sp>
      <p:sp>
        <p:nvSpPr>
          <p:cNvPr id="54" name="TextBox 6">
            <a:extLst>
              <a:ext uri="{FF2B5EF4-FFF2-40B4-BE49-F238E27FC236}">
                <a16:creationId xmlns:a16="http://schemas.microsoft.com/office/drawing/2014/main" id="{CEB5A3FB-D872-4983-849A-896D58732397}"/>
              </a:ext>
            </a:extLst>
          </p:cNvPr>
          <p:cNvSpPr txBox="1"/>
          <p:nvPr/>
        </p:nvSpPr>
        <p:spPr>
          <a:xfrm>
            <a:off x="1557206" y="962197"/>
            <a:ext cx="6597238" cy="9361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pPr marR="3802" defTabSz="914378">
              <a:spcAft>
                <a:spcPts val="100"/>
              </a:spcAft>
              <a:buClr>
                <a:srgbClr val="0066A1"/>
              </a:buClr>
            </a:pPr>
            <a:r>
              <a:rPr lang="en-US" dirty="0">
                <a:solidFill>
                  <a:schemeClr val="accent1"/>
                </a:solidFill>
                <a:latin typeface="+mj-lt"/>
              </a:rPr>
              <a:t>Leading Innovation</a:t>
            </a:r>
            <a:endParaRPr lang="en-US" sz="1050" b="1" dirty="0">
              <a:solidFill>
                <a:schemeClr val="accent1"/>
              </a:solidFill>
              <a:latin typeface="+mj-lt"/>
            </a:endParaRPr>
          </a:p>
          <a:p>
            <a:pPr marL="228600" marR="3802" indent="-228600" defTabSz="914378">
              <a:buClr>
                <a:schemeClr val="tx1"/>
              </a:buClr>
              <a:buSzPct val="85000"/>
              <a:buFont typeface="Arial" panose="020B0604020202020204" pitchFamily="34" charset="0"/>
              <a:buChar char="•"/>
            </a:pPr>
            <a:r>
              <a:rPr lang="en-US" sz="1400" dirty="0">
                <a:solidFill>
                  <a:schemeClr val="tx1"/>
                </a:solidFill>
              </a:rPr>
              <a:t>Only digital services company to aggressively invest in innovation at scale</a:t>
            </a:r>
          </a:p>
          <a:p>
            <a:pPr marL="228600" marR="3802" indent="-228600" defTabSz="914378">
              <a:buClr>
                <a:schemeClr val="tx1"/>
              </a:buClr>
              <a:buSzPct val="85000"/>
              <a:buFont typeface="Arial" panose="020B0604020202020204" pitchFamily="34" charset="0"/>
              <a:buChar char="•"/>
            </a:pPr>
            <a:r>
              <a:rPr lang="en-US" sz="1400" dirty="0">
                <a:solidFill>
                  <a:schemeClr val="tx1"/>
                </a:solidFill>
              </a:rPr>
              <a:t>Circa €1 billion R&amp;D spend over 4 years, circa 5,000 innovation patents</a:t>
            </a:r>
          </a:p>
          <a:p>
            <a:pPr marL="228600" marR="3802" indent="-228600" defTabSz="914378">
              <a:buClr>
                <a:schemeClr val="tx1"/>
              </a:buClr>
              <a:buSzPct val="85000"/>
              <a:buFont typeface="Arial" panose="020B0604020202020204" pitchFamily="34" charset="0"/>
              <a:buChar char="•"/>
            </a:pPr>
            <a:r>
              <a:rPr lang="en-US" sz="1400" dirty="0">
                <a:solidFill>
                  <a:schemeClr val="tx1"/>
                </a:solidFill>
              </a:rPr>
              <a:t>First company to set up an internal Scientific and expert community</a:t>
            </a:r>
          </a:p>
        </p:txBody>
      </p:sp>
      <p:sp>
        <p:nvSpPr>
          <p:cNvPr id="55" name="TextBox 10">
            <a:extLst>
              <a:ext uri="{FF2B5EF4-FFF2-40B4-BE49-F238E27FC236}">
                <a16:creationId xmlns:a16="http://schemas.microsoft.com/office/drawing/2014/main" id="{30A8DDF0-A3A8-44DA-A706-53607FAD6DCB}"/>
              </a:ext>
            </a:extLst>
          </p:cNvPr>
          <p:cNvSpPr txBox="1"/>
          <p:nvPr/>
        </p:nvSpPr>
        <p:spPr>
          <a:xfrm>
            <a:off x="1557206" y="3552996"/>
            <a:ext cx="6956479" cy="9361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pPr marR="3802" defTabSz="914378">
              <a:spcAft>
                <a:spcPts val="100"/>
              </a:spcAft>
              <a:buClr>
                <a:srgbClr val="0066A1"/>
              </a:buClr>
            </a:pPr>
            <a:r>
              <a:rPr lang="en-US" dirty="0">
                <a:solidFill>
                  <a:schemeClr val="accent3"/>
                </a:solidFill>
                <a:latin typeface="+mj-lt"/>
              </a:rPr>
              <a:t>Trusted Partnership</a:t>
            </a:r>
            <a:endParaRPr lang="en-US" sz="1050" b="1" dirty="0">
              <a:solidFill>
                <a:schemeClr val="accent3"/>
              </a:solidFill>
              <a:latin typeface="+mj-lt"/>
            </a:endParaRPr>
          </a:p>
          <a:p>
            <a:pPr marL="228600" marR="3802" indent="-228600" defTabSz="914378">
              <a:buClr>
                <a:schemeClr val="tx1"/>
              </a:buClr>
              <a:buSzPct val="85000"/>
              <a:buFont typeface="Arial" panose="020B0604020202020204" pitchFamily="34" charset="0"/>
              <a:buChar char="•"/>
            </a:pPr>
            <a:r>
              <a:rPr lang="en-US" sz="1400" dirty="0">
                <a:solidFill>
                  <a:schemeClr val="tx1"/>
                </a:solidFill>
              </a:rPr>
              <a:t>We invest in trusted long-term relationships </a:t>
            </a:r>
          </a:p>
          <a:p>
            <a:pPr marL="228600" marR="3802" indent="-228600" defTabSz="914378">
              <a:buClr>
                <a:schemeClr val="tx1"/>
              </a:buClr>
              <a:buSzPct val="85000"/>
              <a:buFont typeface="Arial" panose="020B0604020202020204" pitchFamily="34" charset="0"/>
              <a:buChar char="•"/>
            </a:pPr>
            <a:r>
              <a:rPr lang="en-US" sz="1400" dirty="0">
                <a:solidFill>
                  <a:schemeClr val="tx1"/>
                </a:solidFill>
              </a:rPr>
              <a:t>Established world-renowned partnerships with Siemens, Worldline, Google Cloud</a:t>
            </a:r>
          </a:p>
          <a:p>
            <a:pPr marL="228600" marR="3802" indent="-228600" defTabSz="914378">
              <a:buClr>
                <a:schemeClr val="tx1"/>
              </a:buClr>
              <a:buSzPct val="85000"/>
              <a:buFont typeface="Arial" panose="020B0604020202020204" pitchFamily="34" charset="0"/>
              <a:buChar char="•"/>
            </a:pPr>
            <a:r>
              <a:rPr lang="en-US" sz="1400" dirty="0">
                <a:solidFill>
                  <a:schemeClr val="tx1"/>
                </a:solidFill>
              </a:rPr>
              <a:t>Building partnerships with clients and start-ups</a:t>
            </a:r>
          </a:p>
        </p:txBody>
      </p:sp>
    </p:spTree>
    <p:extLst>
      <p:ext uri="{BB962C8B-B14F-4D97-AF65-F5344CB8AC3E}">
        <p14:creationId xmlns:p14="http://schemas.microsoft.com/office/powerpoint/2010/main" val="180751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 name="Object 218" hidden="1">
            <a:extLst>
              <a:ext uri="{FF2B5EF4-FFF2-40B4-BE49-F238E27FC236}">
                <a16:creationId xmlns:a16="http://schemas.microsoft.com/office/drawing/2014/main" id="{DCF911D7-2913-4536-9850-3A584F5D00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19" name="Object 218" hidden="1">
                        <a:extLst>
                          <a:ext uri="{FF2B5EF4-FFF2-40B4-BE49-F238E27FC236}">
                            <a16:creationId xmlns:a16="http://schemas.microsoft.com/office/drawing/2014/main" id="{DCF911D7-2913-4536-9850-3A584F5D000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4A80316-0E50-4BA2-83B9-7726814C1130}"/>
              </a:ext>
            </a:extLst>
          </p:cNvPr>
          <p:cNvSpPr/>
          <p:nvPr>
            <p:custDataLst>
              <p:tags r:id="rId2"/>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fr-FR" sz="2400" b="1"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 name="Titre 2">
            <a:extLst>
              <a:ext uri="{FF2B5EF4-FFF2-40B4-BE49-F238E27FC236}">
                <a16:creationId xmlns:a16="http://schemas.microsoft.com/office/drawing/2014/main" id="{2EC04465-E96B-4DA5-A4DE-BCC32F2298AF}"/>
              </a:ext>
            </a:extLst>
          </p:cNvPr>
          <p:cNvSpPr>
            <a:spLocks noGrp="1"/>
          </p:cNvSpPr>
          <p:nvPr>
            <p:ph type="title"/>
          </p:nvPr>
        </p:nvSpPr>
        <p:spPr>
          <a:xfrm>
            <a:off x="227661" y="123478"/>
            <a:ext cx="8577072" cy="731520"/>
          </a:xfrm>
        </p:spPr>
        <p:txBody>
          <a:bodyPr/>
          <a:lstStyle/>
          <a:p>
            <a:r>
              <a:rPr lang="fr-FR" dirty="0"/>
              <a:t>Our international </a:t>
            </a:r>
            <a:r>
              <a:rPr lang="fr-FR" dirty="0" err="1"/>
              <a:t>presence</a:t>
            </a:r>
            <a:br>
              <a:rPr lang="en-US" dirty="0"/>
            </a:br>
            <a:endParaRPr lang="fr-FR" dirty="0"/>
          </a:p>
        </p:txBody>
      </p:sp>
      <p:sp>
        <p:nvSpPr>
          <p:cNvPr id="6" name="Text Placeholder 5">
            <a:extLst>
              <a:ext uri="{FF2B5EF4-FFF2-40B4-BE49-F238E27FC236}">
                <a16:creationId xmlns:a16="http://schemas.microsoft.com/office/drawing/2014/main" id="{716EAC89-343F-4A81-A46F-C2163F6BE21C}"/>
              </a:ext>
            </a:extLst>
          </p:cNvPr>
          <p:cNvSpPr>
            <a:spLocks noGrp="1"/>
          </p:cNvSpPr>
          <p:nvPr>
            <p:ph type="body" sz="quarter" idx="10"/>
          </p:nvPr>
        </p:nvSpPr>
        <p:spPr>
          <a:xfrm>
            <a:off x="227660" y="417457"/>
            <a:ext cx="8577072" cy="435397"/>
          </a:xfrm>
        </p:spPr>
        <p:txBody>
          <a:bodyPr/>
          <a:lstStyle/>
          <a:p>
            <a:r>
              <a:rPr lang="en-US" dirty="0"/>
              <a:t>105,000 employees working in 71 countries</a:t>
            </a:r>
          </a:p>
        </p:txBody>
      </p:sp>
      <p:pic>
        <p:nvPicPr>
          <p:cNvPr id="138" name="Image 140" descr="Une image contenant carte&#10;&#10;Description générée automatiquement">
            <a:extLst>
              <a:ext uri="{FF2B5EF4-FFF2-40B4-BE49-F238E27FC236}">
                <a16:creationId xmlns:a16="http://schemas.microsoft.com/office/drawing/2014/main" id="{720FC81C-816A-4908-A315-C51BD4A490E6}"/>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colorTemperature colorTemp="5900"/>
                    </a14:imgEffect>
                    <a14:imgEffect>
                      <a14:brightnessContrast bright="-63000"/>
                    </a14:imgEffect>
                  </a14:imgLayer>
                </a14:imgProps>
              </a:ext>
              <a:ext uri="{28A0092B-C50C-407E-A947-70E740481C1C}">
                <a14:useLocalDpi xmlns:a14="http://schemas.microsoft.com/office/drawing/2010/main"/>
              </a:ext>
            </a:extLst>
          </a:blip>
          <a:stretch>
            <a:fillRect/>
          </a:stretch>
        </p:blipFill>
        <p:spPr>
          <a:xfrm>
            <a:off x="1728652" y="1559335"/>
            <a:ext cx="5740441" cy="2957922"/>
          </a:xfrm>
          <a:prstGeom prst="rect">
            <a:avLst/>
          </a:prstGeom>
        </p:spPr>
      </p:pic>
      <p:cxnSp>
        <p:nvCxnSpPr>
          <p:cNvPr id="139" name="Connecteur droit 7">
            <a:extLst>
              <a:ext uri="{FF2B5EF4-FFF2-40B4-BE49-F238E27FC236}">
                <a16:creationId xmlns:a16="http://schemas.microsoft.com/office/drawing/2014/main" id="{831DE1B2-EB9F-4985-B86A-196F435624C7}"/>
              </a:ext>
            </a:extLst>
          </p:cNvPr>
          <p:cNvCxnSpPr>
            <a:cxnSpLocks/>
          </p:cNvCxnSpPr>
          <p:nvPr/>
        </p:nvCxnSpPr>
        <p:spPr>
          <a:xfrm>
            <a:off x="869950" y="2517775"/>
            <a:ext cx="3558035" cy="36959"/>
          </a:xfrm>
          <a:prstGeom prst="line">
            <a:avLst/>
          </a:prstGeom>
          <a:ln w="12700" cap="flat">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40" name="Freeform 2">
            <a:extLst>
              <a:ext uri="{FF2B5EF4-FFF2-40B4-BE49-F238E27FC236}">
                <a16:creationId xmlns:a16="http://schemas.microsoft.com/office/drawing/2014/main" id="{4083EFD9-BFA5-4AE4-8B71-F983BBE8036C}"/>
              </a:ext>
            </a:extLst>
          </p:cNvPr>
          <p:cNvSpPr/>
          <p:nvPr/>
        </p:nvSpPr>
        <p:spPr>
          <a:xfrm>
            <a:off x="2228851" y="1809750"/>
            <a:ext cx="2127410" cy="562292"/>
          </a:xfrm>
          <a:custGeom>
            <a:avLst/>
            <a:gdLst>
              <a:gd name="connsiteX0" fmla="*/ 1996440 w 1996440"/>
              <a:gd name="connsiteY0" fmla="*/ 1021080 h 1021080"/>
              <a:gd name="connsiteX1" fmla="*/ 1996440 w 1996440"/>
              <a:gd name="connsiteY1" fmla="*/ 0 h 1021080"/>
              <a:gd name="connsiteX2" fmla="*/ 0 w 1996440"/>
              <a:gd name="connsiteY2" fmla="*/ 0 h 1021080"/>
            </a:gdLst>
            <a:ahLst/>
            <a:cxnLst>
              <a:cxn ang="0">
                <a:pos x="connsiteX0" y="connsiteY0"/>
              </a:cxn>
              <a:cxn ang="0">
                <a:pos x="connsiteX1" y="connsiteY1"/>
              </a:cxn>
              <a:cxn ang="0">
                <a:pos x="connsiteX2" y="connsiteY2"/>
              </a:cxn>
            </a:cxnLst>
            <a:rect l="l" t="t" r="r" b="b"/>
            <a:pathLst>
              <a:path w="1996440" h="1021080">
                <a:moveTo>
                  <a:pt x="1996440" y="1021080"/>
                </a:moveTo>
                <a:lnTo>
                  <a:pt x="1996440" y="0"/>
                </a:lnTo>
                <a:lnTo>
                  <a:pt x="0" y="0"/>
                </a:lnTo>
              </a:path>
            </a:pathLst>
          </a:cu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IN" dirty="0">
              <a:solidFill>
                <a:srgbClr val="000000"/>
              </a:solidFill>
            </a:endParaRPr>
          </a:p>
        </p:txBody>
      </p:sp>
      <p:sp>
        <p:nvSpPr>
          <p:cNvPr id="141" name="Freeform 36">
            <a:extLst>
              <a:ext uri="{FF2B5EF4-FFF2-40B4-BE49-F238E27FC236}">
                <a16:creationId xmlns:a16="http://schemas.microsoft.com/office/drawing/2014/main" id="{DECEF03C-0B25-4DBB-B7FD-7B4364A893CA}"/>
              </a:ext>
            </a:extLst>
          </p:cNvPr>
          <p:cNvSpPr/>
          <p:nvPr/>
        </p:nvSpPr>
        <p:spPr>
          <a:xfrm flipV="1">
            <a:off x="1452563" y="2690132"/>
            <a:ext cx="1319238" cy="700767"/>
          </a:xfrm>
          <a:custGeom>
            <a:avLst/>
            <a:gdLst>
              <a:gd name="connsiteX0" fmla="*/ 1996440 w 1996440"/>
              <a:gd name="connsiteY0" fmla="*/ 1021080 h 1021080"/>
              <a:gd name="connsiteX1" fmla="*/ 1996440 w 1996440"/>
              <a:gd name="connsiteY1" fmla="*/ 0 h 1021080"/>
              <a:gd name="connsiteX2" fmla="*/ 0 w 1996440"/>
              <a:gd name="connsiteY2" fmla="*/ 0 h 1021080"/>
            </a:gdLst>
            <a:ahLst/>
            <a:cxnLst>
              <a:cxn ang="0">
                <a:pos x="connsiteX0" y="connsiteY0"/>
              </a:cxn>
              <a:cxn ang="0">
                <a:pos x="connsiteX1" y="connsiteY1"/>
              </a:cxn>
              <a:cxn ang="0">
                <a:pos x="connsiteX2" y="connsiteY2"/>
              </a:cxn>
            </a:cxnLst>
            <a:rect l="l" t="t" r="r" b="b"/>
            <a:pathLst>
              <a:path w="1996440" h="1021080">
                <a:moveTo>
                  <a:pt x="1996440" y="1021080"/>
                </a:moveTo>
                <a:lnTo>
                  <a:pt x="1996440" y="0"/>
                </a:lnTo>
                <a:lnTo>
                  <a:pt x="0" y="0"/>
                </a:lnTo>
              </a:path>
            </a:pathLst>
          </a:cu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IN" dirty="0">
              <a:solidFill>
                <a:srgbClr val="000000"/>
              </a:solidFill>
            </a:endParaRPr>
          </a:p>
        </p:txBody>
      </p:sp>
      <p:sp>
        <p:nvSpPr>
          <p:cNvPr id="142" name="Freeform 39">
            <a:extLst>
              <a:ext uri="{FF2B5EF4-FFF2-40B4-BE49-F238E27FC236}">
                <a16:creationId xmlns:a16="http://schemas.microsoft.com/office/drawing/2014/main" id="{5392F1CA-DC2B-46DA-ABF6-16234002F7DD}"/>
              </a:ext>
            </a:extLst>
          </p:cNvPr>
          <p:cNvSpPr/>
          <p:nvPr/>
        </p:nvSpPr>
        <p:spPr>
          <a:xfrm flipV="1">
            <a:off x="1464470" y="3747494"/>
            <a:ext cx="1885950" cy="500655"/>
          </a:xfrm>
          <a:custGeom>
            <a:avLst/>
            <a:gdLst>
              <a:gd name="connsiteX0" fmla="*/ 1996440 w 1996440"/>
              <a:gd name="connsiteY0" fmla="*/ 1021080 h 1021080"/>
              <a:gd name="connsiteX1" fmla="*/ 1996440 w 1996440"/>
              <a:gd name="connsiteY1" fmla="*/ 0 h 1021080"/>
              <a:gd name="connsiteX2" fmla="*/ 0 w 1996440"/>
              <a:gd name="connsiteY2" fmla="*/ 0 h 1021080"/>
            </a:gdLst>
            <a:ahLst/>
            <a:cxnLst>
              <a:cxn ang="0">
                <a:pos x="connsiteX0" y="connsiteY0"/>
              </a:cxn>
              <a:cxn ang="0">
                <a:pos x="connsiteX1" y="connsiteY1"/>
              </a:cxn>
              <a:cxn ang="0">
                <a:pos x="connsiteX2" y="connsiteY2"/>
              </a:cxn>
            </a:cxnLst>
            <a:rect l="l" t="t" r="r" b="b"/>
            <a:pathLst>
              <a:path w="1996440" h="1021080">
                <a:moveTo>
                  <a:pt x="1996440" y="1021080"/>
                </a:moveTo>
                <a:lnTo>
                  <a:pt x="1996440" y="0"/>
                </a:lnTo>
                <a:lnTo>
                  <a:pt x="0" y="0"/>
                </a:lnTo>
              </a:path>
            </a:pathLst>
          </a:cu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IN" dirty="0">
              <a:solidFill>
                <a:srgbClr val="000000"/>
              </a:solidFill>
            </a:endParaRPr>
          </a:p>
        </p:txBody>
      </p:sp>
      <p:sp>
        <p:nvSpPr>
          <p:cNvPr id="143" name="Freeform 40">
            <a:extLst>
              <a:ext uri="{FF2B5EF4-FFF2-40B4-BE49-F238E27FC236}">
                <a16:creationId xmlns:a16="http://schemas.microsoft.com/office/drawing/2014/main" id="{D245626E-C77A-4B0C-9152-0F4B76CC6BAC}"/>
              </a:ext>
            </a:extLst>
          </p:cNvPr>
          <p:cNvSpPr/>
          <p:nvPr/>
        </p:nvSpPr>
        <p:spPr>
          <a:xfrm flipH="1">
            <a:off x="4533899" y="1176856"/>
            <a:ext cx="3552515" cy="1361557"/>
          </a:xfrm>
          <a:custGeom>
            <a:avLst/>
            <a:gdLst>
              <a:gd name="connsiteX0" fmla="*/ 1996440 w 1996440"/>
              <a:gd name="connsiteY0" fmla="*/ 1021080 h 1021080"/>
              <a:gd name="connsiteX1" fmla="*/ 1996440 w 1996440"/>
              <a:gd name="connsiteY1" fmla="*/ 0 h 1021080"/>
              <a:gd name="connsiteX2" fmla="*/ 0 w 1996440"/>
              <a:gd name="connsiteY2" fmla="*/ 0 h 1021080"/>
            </a:gdLst>
            <a:ahLst/>
            <a:cxnLst>
              <a:cxn ang="0">
                <a:pos x="connsiteX0" y="connsiteY0"/>
              </a:cxn>
              <a:cxn ang="0">
                <a:pos x="connsiteX1" y="connsiteY1"/>
              </a:cxn>
              <a:cxn ang="0">
                <a:pos x="connsiteX2" y="connsiteY2"/>
              </a:cxn>
            </a:cxnLst>
            <a:rect l="l" t="t" r="r" b="b"/>
            <a:pathLst>
              <a:path w="1996440" h="1021080">
                <a:moveTo>
                  <a:pt x="1996440" y="1021080"/>
                </a:moveTo>
                <a:lnTo>
                  <a:pt x="1996440" y="0"/>
                </a:lnTo>
                <a:lnTo>
                  <a:pt x="0" y="0"/>
                </a:lnTo>
              </a:path>
            </a:pathLst>
          </a:cu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IN" dirty="0">
              <a:solidFill>
                <a:srgbClr val="000000"/>
              </a:solidFill>
            </a:endParaRPr>
          </a:p>
        </p:txBody>
      </p:sp>
      <p:sp>
        <p:nvSpPr>
          <p:cNvPr id="144" name="Freeform 41">
            <a:extLst>
              <a:ext uri="{FF2B5EF4-FFF2-40B4-BE49-F238E27FC236}">
                <a16:creationId xmlns:a16="http://schemas.microsoft.com/office/drawing/2014/main" id="{2635756D-9B76-4128-9199-FBCE571F1F9E}"/>
              </a:ext>
            </a:extLst>
          </p:cNvPr>
          <p:cNvSpPr/>
          <p:nvPr/>
        </p:nvSpPr>
        <p:spPr>
          <a:xfrm flipH="1">
            <a:off x="5219699" y="1810144"/>
            <a:ext cx="2787958" cy="594239"/>
          </a:xfrm>
          <a:custGeom>
            <a:avLst/>
            <a:gdLst>
              <a:gd name="connsiteX0" fmla="*/ 1996440 w 1996440"/>
              <a:gd name="connsiteY0" fmla="*/ 1021080 h 1021080"/>
              <a:gd name="connsiteX1" fmla="*/ 1996440 w 1996440"/>
              <a:gd name="connsiteY1" fmla="*/ 0 h 1021080"/>
              <a:gd name="connsiteX2" fmla="*/ 0 w 1996440"/>
              <a:gd name="connsiteY2" fmla="*/ 0 h 1021080"/>
            </a:gdLst>
            <a:ahLst/>
            <a:cxnLst>
              <a:cxn ang="0">
                <a:pos x="connsiteX0" y="connsiteY0"/>
              </a:cxn>
              <a:cxn ang="0">
                <a:pos x="connsiteX1" y="connsiteY1"/>
              </a:cxn>
              <a:cxn ang="0">
                <a:pos x="connsiteX2" y="connsiteY2"/>
              </a:cxn>
            </a:cxnLst>
            <a:rect l="l" t="t" r="r" b="b"/>
            <a:pathLst>
              <a:path w="1996440" h="1021080">
                <a:moveTo>
                  <a:pt x="1996440" y="1021080"/>
                </a:moveTo>
                <a:lnTo>
                  <a:pt x="1996440" y="0"/>
                </a:lnTo>
                <a:lnTo>
                  <a:pt x="0" y="0"/>
                </a:lnTo>
              </a:path>
            </a:pathLst>
          </a:cu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IN" dirty="0">
              <a:solidFill>
                <a:srgbClr val="000000"/>
              </a:solidFill>
            </a:endParaRPr>
          </a:p>
        </p:txBody>
      </p:sp>
      <p:sp>
        <p:nvSpPr>
          <p:cNvPr id="145" name="Freeform 43">
            <a:extLst>
              <a:ext uri="{FF2B5EF4-FFF2-40B4-BE49-F238E27FC236}">
                <a16:creationId xmlns:a16="http://schemas.microsoft.com/office/drawing/2014/main" id="{87B2ED75-7A12-4C53-85E7-5326926A157A}"/>
              </a:ext>
            </a:extLst>
          </p:cNvPr>
          <p:cNvSpPr/>
          <p:nvPr/>
        </p:nvSpPr>
        <p:spPr>
          <a:xfrm flipH="1" flipV="1">
            <a:off x="5000625" y="3378878"/>
            <a:ext cx="2309813" cy="869272"/>
          </a:xfrm>
          <a:custGeom>
            <a:avLst/>
            <a:gdLst>
              <a:gd name="connsiteX0" fmla="*/ 1996440 w 1996440"/>
              <a:gd name="connsiteY0" fmla="*/ 1021080 h 1021080"/>
              <a:gd name="connsiteX1" fmla="*/ 1996440 w 1996440"/>
              <a:gd name="connsiteY1" fmla="*/ 0 h 1021080"/>
              <a:gd name="connsiteX2" fmla="*/ 0 w 1996440"/>
              <a:gd name="connsiteY2" fmla="*/ 0 h 1021080"/>
            </a:gdLst>
            <a:ahLst/>
            <a:cxnLst>
              <a:cxn ang="0">
                <a:pos x="connsiteX0" y="connsiteY0"/>
              </a:cxn>
              <a:cxn ang="0">
                <a:pos x="connsiteX1" y="connsiteY1"/>
              </a:cxn>
              <a:cxn ang="0">
                <a:pos x="connsiteX2" y="connsiteY2"/>
              </a:cxn>
            </a:cxnLst>
            <a:rect l="l" t="t" r="r" b="b"/>
            <a:pathLst>
              <a:path w="1996440" h="1021080">
                <a:moveTo>
                  <a:pt x="1996440" y="1021080"/>
                </a:moveTo>
                <a:lnTo>
                  <a:pt x="1996440" y="0"/>
                </a:lnTo>
                <a:lnTo>
                  <a:pt x="0" y="0"/>
                </a:lnTo>
              </a:path>
            </a:pathLst>
          </a:cu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IN" dirty="0">
              <a:solidFill>
                <a:srgbClr val="000000"/>
              </a:solidFill>
            </a:endParaRPr>
          </a:p>
        </p:txBody>
      </p:sp>
      <p:sp>
        <p:nvSpPr>
          <p:cNvPr id="146" name="Ellipse 1">
            <a:extLst>
              <a:ext uri="{FF2B5EF4-FFF2-40B4-BE49-F238E27FC236}">
                <a16:creationId xmlns:a16="http://schemas.microsoft.com/office/drawing/2014/main" id="{4D552C3F-7137-4CE9-8F63-2858456A63B3}"/>
              </a:ext>
            </a:extLst>
          </p:cNvPr>
          <p:cNvSpPr>
            <a:spLocks noChangeAspect="1"/>
          </p:cNvSpPr>
          <p:nvPr/>
        </p:nvSpPr>
        <p:spPr>
          <a:xfrm>
            <a:off x="4317246" y="2372632"/>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47" name="Ellipse 24">
            <a:extLst>
              <a:ext uri="{FF2B5EF4-FFF2-40B4-BE49-F238E27FC236}">
                <a16:creationId xmlns:a16="http://schemas.microsoft.com/office/drawing/2014/main" id="{31BE3465-2E36-40AD-83A0-88F6EB797B44}"/>
              </a:ext>
            </a:extLst>
          </p:cNvPr>
          <p:cNvSpPr>
            <a:spLocks noChangeAspect="1"/>
          </p:cNvSpPr>
          <p:nvPr/>
        </p:nvSpPr>
        <p:spPr>
          <a:xfrm>
            <a:off x="4420434" y="2437719"/>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48" name="Ellipse 25">
            <a:extLst>
              <a:ext uri="{FF2B5EF4-FFF2-40B4-BE49-F238E27FC236}">
                <a16:creationId xmlns:a16="http://schemas.microsoft.com/office/drawing/2014/main" id="{B44D38F3-AD4A-4CB9-A535-715C2A363651}"/>
              </a:ext>
            </a:extLst>
          </p:cNvPr>
          <p:cNvSpPr>
            <a:spLocks noChangeAspect="1"/>
          </p:cNvSpPr>
          <p:nvPr/>
        </p:nvSpPr>
        <p:spPr>
          <a:xfrm>
            <a:off x="4499809" y="2523445"/>
            <a:ext cx="77460" cy="75600"/>
          </a:xfrm>
          <a:prstGeom prst="ellipse">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49" name="Ellipse 26">
            <a:extLst>
              <a:ext uri="{FF2B5EF4-FFF2-40B4-BE49-F238E27FC236}">
                <a16:creationId xmlns:a16="http://schemas.microsoft.com/office/drawing/2014/main" id="{C34E4311-0104-4E46-83C0-6D9C85CD5254}"/>
              </a:ext>
            </a:extLst>
          </p:cNvPr>
          <p:cNvSpPr>
            <a:spLocks noChangeAspect="1"/>
          </p:cNvSpPr>
          <p:nvPr/>
        </p:nvSpPr>
        <p:spPr>
          <a:xfrm>
            <a:off x="5180846" y="2369457"/>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50" name="Ellipse 27">
            <a:extLst>
              <a:ext uri="{FF2B5EF4-FFF2-40B4-BE49-F238E27FC236}">
                <a16:creationId xmlns:a16="http://schemas.microsoft.com/office/drawing/2014/main" id="{79521CE2-271B-4E1C-8731-FA647C691561}"/>
              </a:ext>
            </a:extLst>
          </p:cNvPr>
          <p:cNvSpPr>
            <a:spLocks noChangeAspect="1"/>
          </p:cNvSpPr>
          <p:nvPr/>
        </p:nvSpPr>
        <p:spPr>
          <a:xfrm>
            <a:off x="4320421" y="2690132"/>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51" name="Ellipse 28">
            <a:extLst>
              <a:ext uri="{FF2B5EF4-FFF2-40B4-BE49-F238E27FC236}">
                <a16:creationId xmlns:a16="http://schemas.microsoft.com/office/drawing/2014/main" id="{8F93C2A0-BD03-412C-A86B-3898B5CA2B32}"/>
              </a:ext>
            </a:extLst>
          </p:cNvPr>
          <p:cNvSpPr>
            <a:spLocks noChangeAspect="1"/>
          </p:cNvSpPr>
          <p:nvPr/>
        </p:nvSpPr>
        <p:spPr>
          <a:xfrm>
            <a:off x="4387096" y="2518682"/>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52" name="Ellipse 29">
            <a:extLst>
              <a:ext uri="{FF2B5EF4-FFF2-40B4-BE49-F238E27FC236}">
                <a16:creationId xmlns:a16="http://schemas.microsoft.com/office/drawing/2014/main" id="{0B421B45-2A4B-4B77-A412-F162971774D8}"/>
              </a:ext>
            </a:extLst>
          </p:cNvPr>
          <p:cNvSpPr>
            <a:spLocks noChangeAspect="1"/>
          </p:cNvSpPr>
          <p:nvPr/>
        </p:nvSpPr>
        <p:spPr>
          <a:xfrm>
            <a:off x="2732921" y="2661557"/>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53" name="Ellipse 31">
            <a:extLst>
              <a:ext uri="{FF2B5EF4-FFF2-40B4-BE49-F238E27FC236}">
                <a16:creationId xmlns:a16="http://schemas.microsoft.com/office/drawing/2014/main" id="{310A15C1-F660-4A89-A8F7-4966B9CFD2FD}"/>
              </a:ext>
            </a:extLst>
          </p:cNvPr>
          <p:cNvSpPr>
            <a:spLocks noChangeAspect="1"/>
          </p:cNvSpPr>
          <p:nvPr/>
        </p:nvSpPr>
        <p:spPr>
          <a:xfrm>
            <a:off x="4964946" y="3309257"/>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54" name="Ellipse 32">
            <a:extLst>
              <a:ext uri="{FF2B5EF4-FFF2-40B4-BE49-F238E27FC236}">
                <a16:creationId xmlns:a16="http://schemas.microsoft.com/office/drawing/2014/main" id="{5B730995-F6C6-4A53-9D3A-B6284FAE09F8}"/>
              </a:ext>
            </a:extLst>
          </p:cNvPr>
          <p:cNvSpPr>
            <a:spLocks noChangeAspect="1"/>
          </p:cNvSpPr>
          <p:nvPr/>
        </p:nvSpPr>
        <p:spPr>
          <a:xfrm>
            <a:off x="3310771" y="3674382"/>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sp>
        <p:nvSpPr>
          <p:cNvPr id="155" name="Ellipse 33">
            <a:extLst>
              <a:ext uri="{FF2B5EF4-FFF2-40B4-BE49-F238E27FC236}">
                <a16:creationId xmlns:a16="http://schemas.microsoft.com/office/drawing/2014/main" id="{5F1811E7-0E8B-4BBE-BF39-A3C377BEF7A0}"/>
              </a:ext>
            </a:extLst>
          </p:cNvPr>
          <p:cNvSpPr>
            <a:spLocks noChangeAspect="1"/>
          </p:cNvSpPr>
          <p:nvPr/>
        </p:nvSpPr>
        <p:spPr>
          <a:xfrm>
            <a:off x="6423859" y="3369582"/>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400" dirty="0">
              <a:solidFill>
                <a:srgbClr val="000000"/>
              </a:solidFill>
            </a:endParaRPr>
          </a:p>
        </p:txBody>
      </p:sp>
      <p:sp>
        <p:nvSpPr>
          <p:cNvPr id="156" name="Ellipse 37">
            <a:extLst>
              <a:ext uri="{FF2B5EF4-FFF2-40B4-BE49-F238E27FC236}">
                <a16:creationId xmlns:a16="http://schemas.microsoft.com/office/drawing/2014/main" id="{191E9DD2-C807-4BBA-90E8-61C577DB2DBB}"/>
              </a:ext>
            </a:extLst>
          </p:cNvPr>
          <p:cNvSpPr>
            <a:spLocks noChangeAspect="1"/>
          </p:cNvSpPr>
          <p:nvPr/>
        </p:nvSpPr>
        <p:spPr>
          <a:xfrm>
            <a:off x="4598871" y="2647332"/>
            <a:ext cx="77460" cy="75600"/>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355"/>
            <a:endParaRPr lang="fr-FR" sz="1200" dirty="0">
              <a:solidFill>
                <a:srgbClr val="000000"/>
              </a:solidFill>
            </a:endParaRPr>
          </a:p>
        </p:txBody>
      </p:sp>
      <p:cxnSp>
        <p:nvCxnSpPr>
          <p:cNvPr id="157" name="Connecteur droit 44">
            <a:extLst>
              <a:ext uri="{FF2B5EF4-FFF2-40B4-BE49-F238E27FC236}">
                <a16:creationId xmlns:a16="http://schemas.microsoft.com/office/drawing/2014/main" id="{767DD940-9DCD-4FCE-867E-25EEC9B60ED2}"/>
              </a:ext>
            </a:extLst>
          </p:cNvPr>
          <p:cNvCxnSpPr>
            <a:cxnSpLocks/>
          </p:cNvCxnSpPr>
          <p:nvPr/>
        </p:nvCxnSpPr>
        <p:spPr>
          <a:xfrm flipH="1">
            <a:off x="4676331" y="2685132"/>
            <a:ext cx="2964930" cy="0"/>
          </a:xfrm>
          <a:prstGeom prst="line">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59" name="Freeform 43">
            <a:extLst>
              <a:ext uri="{FF2B5EF4-FFF2-40B4-BE49-F238E27FC236}">
                <a16:creationId xmlns:a16="http://schemas.microsoft.com/office/drawing/2014/main" id="{D18E616A-7E99-4388-B8A4-73E42FD7A9C2}"/>
              </a:ext>
            </a:extLst>
          </p:cNvPr>
          <p:cNvSpPr/>
          <p:nvPr/>
        </p:nvSpPr>
        <p:spPr>
          <a:xfrm flipH="1" flipV="1">
            <a:off x="4357688" y="2762250"/>
            <a:ext cx="3952875" cy="201448"/>
          </a:xfrm>
          <a:custGeom>
            <a:avLst/>
            <a:gdLst>
              <a:gd name="connsiteX0" fmla="*/ 1996440 w 1996440"/>
              <a:gd name="connsiteY0" fmla="*/ 1021080 h 1021080"/>
              <a:gd name="connsiteX1" fmla="*/ 1996440 w 1996440"/>
              <a:gd name="connsiteY1" fmla="*/ 0 h 1021080"/>
              <a:gd name="connsiteX2" fmla="*/ 0 w 1996440"/>
              <a:gd name="connsiteY2" fmla="*/ 0 h 1021080"/>
            </a:gdLst>
            <a:ahLst/>
            <a:cxnLst>
              <a:cxn ang="0">
                <a:pos x="connsiteX0" y="connsiteY0"/>
              </a:cxn>
              <a:cxn ang="0">
                <a:pos x="connsiteX1" y="connsiteY1"/>
              </a:cxn>
              <a:cxn ang="0">
                <a:pos x="connsiteX2" y="connsiteY2"/>
              </a:cxn>
            </a:cxnLst>
            <a:rect l="l" t="t" r="r" b="b"/>
            <a:pathLst>
              <a:path w="1996440" h="1021080">
                <a:moveTo>
                  <a:pt x="1996440" y="1021080"/>
                </a:moveTo>
                <a:lnTo>
                  <a:pt x="1996440" y="0"/>
                </a:lnTo>
                <a:lnTo>
                  <a:pt x="0" y="0"/>
                </a:lnTo>
              </a:path>
            </a:pathLst>
          </a:cu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IN" dirty="0">
              <a:solidFill>
                <a:srgbClr val="000000"/>
              </a:solidFill>
            </a:endParaRPr>
          </a:p>
        </p:txBody>
      </p:sp>
      <p:sp>
        <p:nvSpPr>
          <p:cNvPr id="160" name="TextBox 232">
            <a:extLst>
              <a:ext uri="{FF2B5EF4-FFF2-40B4-BE49-F238E27FC236}">
                <a16:creationId xmlns:a16="http://schemas.microsoft.com/office/drawing/2014/main" id="{C4924AF1-1F4C-4CCE-ACE7-C50A747C657E}"/>
              </a:ext>
            </a:extLst>
          </p:cNvPr>
          <p:cNvSpPr txBox="1"/>
          <p:nvPr/>
        </p:nvSpPr>
        <p:spPr>
          <a:xfrm>
            <a:off x="329819" y="2389230"/>
            <a:ext cx="1189428" cy="353943"/>
          </a:xfrm>
          <a:prstGeom prst="rect">
            <a:avLst/>
          </a:prstGeom>
          <a:noFill/>
        </p:spPr>
        <p:txBody>
          <a:bodyPr wrap="none" lIns="0" tIns="0" rIns="0" bIns="0" rtlCol="0" anchor="ctr">
            <a:spAutoFit/>
          </a:bodyPr>
          <a:lstStyle/>
          <a:p>
            <a:pP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France</a:t>
            </a:r>
          </a:p>
          <a:p>
            <a:pPr defTabSz="914355">
              <a:spcAft>
                <a:spcPct val="0"/>
              </a:spcAft>
            </a:pPr>
            <a:r>
              <a:rPr lang="en-US" sz="1100" dirty="0">
                <a:ea typeface="Verdana" panose="020B0604030504040204" pitchFamily="34" charset="0"/>
                <a:cs typeface="Verdana" panose="020B0604030504040204" pitchFamily="34" charset="0"/>
              </a:rPr>
              <a:t>13,000 employees</a:t>
            </a:r>
          </a:p>
        </p:txBody>
      </p:sp>
      <p:sp>
        <p:nvSpPr>
          <p:cNvPr id="162" name="TextBox 232">
            <a:extLst>
              <a:ext uri="{FF2B5EF4-FFF2-40B4-BE49-F238E27FC236}">
                <a16:creationId xmlns:a16="http://schemas.microsoft.com/office/drawing/2014/main" id="{E0F5CCA8-18D7-43F3-B529-064EEDFF80FC}"/>
              </a:ext>
            </a:extLst>
          </p:cNvPr>
          <p:cNvSpPr txBox="1"/>
          <p:nvPr/>
        </p:nvSpPr>
        <p:spPr>
          <a:xfrm>
            <a:off x="329819" y="3268457"/>
            <a:ext cx="1200650" cy="353943"/>
          </a:xfrm>
          <a:prstGeom prst="rect">
            <a:avLst/>
          </a:prstGeom>
          <a:noFill/>
        </p:spPr>
        <p:txBody>
          <a:bodyPr wrap="none" lIns="0" tIns="0" rIns="0" bIns="0" rtlCol="0" anchor="ctr">
            <a:spAutoFit/>
          </a:bodyPr>
          <a:lstStyle/>
          <a:p>
            <a:pP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North America</a:t>
            </a:r>
          </a:p>
          <a:p>
            <a:pPr defTabSz="914355">
              <a:spcAft>
                <a:spcPct val="0"/>
              </a:spcAft>
            </a:pPr>
            <a:r>
              <a:rPr lang="en-US" sz="1100" dirty="0">
                <a:ea typeface="Verdana" panose="020B0604030504040204" pitchFamily="34" charset="0"/>
                <a:cs typeface="Verdana" panose="020B0604030504040204" pitchFamily="34" charset="0"/>
              </a:rPr>
              <a:t>10,000 employees</a:t>
            </a:r>
          </a:p>
        </p:txBody>
      </p:sp>
      <p:sp>
        <p:nvSpPr>
          <p:cNvPr id="163" name="TextBox 232">
            <a:extLst>
              <a:ext uri="{FF2B5EF4-FFF2-40B4-BE49-F238E27FC236}">
                <a16:creationId xmlns:a16="http://schemas.microsoft.com/office/drawing/2014/main" id="{CC56E24A-ED7B-4B83-BBA3-ED5F7D2F48DC}"/>
              </a:ext>
            </a:extLst>
          </p:cNvPr>
          <p:cNvSpPr txBox="1"/>
          <p:nvPr/>
        </p:nvSpPr>
        <p:spPr>
          <a:xfrm>
            <a:off x="329819" y="4164256"/>
            <a:ext cx="1075615" cy="346249"/>
          </a:xfrm>
          <a:prstGeom prst="rect">
            <a:avLst/>
          </a:prstGeom>
          <a:noFill/>
        </p:spPr>
        <p:txBody>
          <a:bodyPr wrap="none" lIns="0" tIns="0" rIns="0" bIns="0" rtlCol="0" anchor="ctr">
            <a:spAutoFit/>
          </a:bodyPr>
          <a:lstStyle/>
          <a:p>
            <a:pP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South America</a:t>
            </a:r>
          </a:p>
          <a:p>
            <a:pPr defTabSz="914355">
              <a:spcAft>
                <a:spcPct val="0"/>
              </a:spcAft>
            </a:pPr>
            <a:r>
              <a:rPr lang="en-US" sz="1050" dirty="0">
                <a:ea typeface="Verdana" panose="020B0604030504040204" pitchFamily="34" charset="0"/>
                <a:cs typeface="Verdana" panose="020B0604030504040204" pitchFamily="34" charset="0"/>
              </a:rPr>
              <a:t>3,000 employees</a:t>
            </a:r>
          </a:p>
        </p:txBody>
      </p:sp>
      <p:sp>
        <p:nvSpPr>
          <p:cNvPr id="164" name="TextBox 232">
            <a:extLst>
              <a:ext uri="{FF2B5EF4-FFF2-40B4-BE49-F238E27FC236}">
                <a16:creationId xmlns:a16="http://schemas.microsoft.com/office/drawing/2014/main" id="{6CA73CFA-F32E-4B3A-9435-0528443F6F52}"/>
              </a:ext>
            </a:extLst>
          </p:cNvPr>
          <p:cNvSpPr txBox="1"/>
          <p:nvPr/>
        </p:nvSpPr>
        <p:spPr>
          <a:xfrm>
            <a:off x="7679842" y="1091100"/>
            <a:ext cx="1147750" cy="353943"/>
          </a:xfrm>
          <a:prstGeom prst="rect">
            <a:avLst/>
          </a:prstGeom>
          <a:noFill/>
        </p:spPr>
        <p:txBody>
          <a:bodyPr wrap="none" lIns="0" tIns="0" rIns="0" bIns="0" rtlCol="0" anchor="ctr">
            <a:spAutoFit/>
          </a:bodyPr>
          <a:lstStyle/>
          <a:p>
            <a:pPr algn="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Germany</a:t>
            </a:r>
          </a:p>
          <a:p>
            <a:pPr algn="r" defTabSz="914355">
              <a:spcAft>
                <a:spcPct val="0"/>
              </a:spcAft>
            </a:pPr>
            <a:r>
              <a:rPr lang="en-US" sz="1100" dirty="0"/>
              <a:t>9,000 employees</a:t>
            </a:r>
          </a:p>
        </p:txBody>
      </p:sp>
      <p:sp>
        <p:nvSpPr>
          <p:cNvPr id="165" name="TextBox 232">
            <a:extLst>
              <a:ext uri="{FF2B5EF4-FFF2-40B4-BE49-F238E27FC236}">
                <a16:creationId xmlns:a16="http://schemas.microsoft.com/office/drawing/2014/main" id="{E9654D5F-0790-4710-8721-6D1D22E72B53}"/>
              </a:ext>
            </a:extLst>
          </p:cNvPr>
          <p:cNvSpPr txBox="1"/>
          <p:nvPr/>
        </p:nvSpPr>
        <p:spPr>
          <a:xfrm>
            <a:off x="7676636" y="2403962"/>
            <a:ext cx="1141338" cy="353943"/>
          </a:xfrm>
          <a:prstGeom prst="rect">
            <a:avLst/>
          </a:prstGeom>
          <a:noFill/>
        </p:spPr>
        <p:txBody>
          <a:bodyPr wrap="none" lIns="0" tIns="0" rIns="0" bIns="0" rtlCol="0" anchor="ctr">
            <a:spAutoFit/>
          </a:bodyPr>
          <a:lstStyle/>
          <a:p>
            <a:pPr algn="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Italy</a:t>
            </a:r>
          </a:p>
          <a:p>
            <a:pPr algn="r" defTabSz="914355">
              <a:spcAft>
                <a:spcPct val="0"/>
              </a:spcAft>
            </a:pPr>
            <a:r>
              <a:rPr lang="en-US" sz="1100" dirty="0"/>
              <a:t> 1,500 employees</a:t>
            </a:r>
          </a:p>
        </p:txBody>
      </p:sp>
      <p:sp>
        <p:nvSpPr>
          <p:cNvPr id="166" name="TextBox 232">
            <a:extLst>
              <a:ext uri="{FF2B5EF4-FFF2-40B4-BE49-F238E27FC236}">
                <a16:creationId xmlns:a16="http://schemas.microsoft.com/office/drawing/2014/main" id="{1EE39920-0CDA-41A4-A20C-4BF1C071F00C}"/>
              </a:ext>
            </a:extLst>
          </p:cNvPr>
          <p:cNvSpPr txBox="1"/>
          <p:nvPr/>
        </p:nvSpPr>
        <p:spPr>
          <a:xfrm>
            <a:off x="7641370" y="1705066"/>
            <a:ext cx="1176604" cy="538609"/>
          </a:xfrm>
          <a:prstGeom prst="rect">
            <a:avLst/>
          </a:prstGeom>
          <a:noFill/>
        </p:spPr>
        <p:txBody>
          <a:bodyPr wrap="none" lIns="0" tIns="0" rIns="0" bIns="0" rtlCol="0" anchor="ctr">
            <a:spAutoFit/>
          </a:bodyPr>
          <a:lstStyle/>
          <a:p>
            <a:pPr algn="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Central &amp; </a:t>
            </a:r>
            <a:br>
              <a:rPr lang="en-US" sz="1200" dirty="0">
                <a:solidFill>
                  <a:schemeClr val="accent1"/>
                </a:solidFill>
                <a:latin typeface="+mj-lt"/>
                <a:ea typeface="Verdana" panose="020B0604030504040204" pitchFamily="34" charset="0"/>
                <a:cs typeface="Verdana" panose="020B0604030504040204" pitchFamily="34" charset="0"/>
              </a:rPr>
            </a:br>
            <a:r>
              <a:rPr lang="en-US" sz="1200" dirty="0">
                <a:solidFill>
                  <a:schemeClr val="accent1"/>
                </a:solidFill>
                <a:latin typeface="+mj-lt"/>
                <a:ea typeface="Verdana" panose="020B0604030504040204" pitchFamily="34" charset="0"/>
                <a:cs typeface="Verdana" panose="020B0604030504040204" pitchFamily="34" charset="0"/>
              </a:rPr>
              <a:t>Eastern Europe</a:t>
            </a:r>
          </a:p>
          <a:p>
            <a:pPr algn="r" defTabSz="914355">
              <a:spcAft>
                <a:spcPct val="0"/>
              </a:spcAft>
            </a:pPr>
            <a:r>
              <a:rPr lang="en-US" sz="1100" dirty="0"/>
              <a:t>12,500 employees</a:t>
            </a:r>
          </a:p>
        </p:txBody>
      </p:sp>
      <p:sp>
        <p:nvSpPr>
          <p:cNvPr id="167" name="TextBox 232">
            <a:extLst>
              <a:ext uri="{FF2B5EF4-FFF2-40B4-BE49-F238E27FC236}">
                <a16:creationId xmlns:a16="http://schemas.microsoft.com/office/drawing/2014/main" id="{FCF14BB5-33A1-4276-A4D1-127C62AC0372}"/>
              </a:ext>
            </a:extLst>
          </p:cNvPr>
          <p:cNvSpPr txBox="1"/>
          <p:nvPr/>
        </p:nvSpPr>
        <p:spPr>
          <a:xfrm>
            <a:off x="7620531" y="3300606"/>
            <a:ext cx="1197443" cy="353943"/>
          </a:xfrm>
          <a:prstGeom prst="rect">
            <a:avLst/>
          </a:prstGeom>
          <a:noFill/>
        </p:spPr>
        <p:txBody>
          <a:bodyPr wrap="none" lIns="0" tIns="0" rIns="0" bIns="0" rtlCol="0" anchor="ctr">
            <a:spAutoFit/>
          </a:bodyPr>
          <a:lstStyle/>
          <a:p>
            <a:pPr algn="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Asia Pacific</a:t>
            </a:r>
          </a:p>
          <a:p>
            <a:pPr algn="r" defTabSz="914355">
              <a:spcAft>
                <a:spcPct val="0"/>
              </a:spcAft>
            </a:pPr>
            <a:r>
              <a:rPr lang="en-US" sz="1100" dirty="0"/>
              <a:t>34,500 employees</a:t>
            </a:r>
          </a:p>
        </p:txBody>
      </p:sp>
      <p:sp>
        <p:nvSpPr>
          <p:cNvPr id="168" name="TextBox 232">
            <a:extLst>
              <a:ext uri="{FF2B5EF4-FFF2-40B4-BE49-F238E27FC236}">
                <a16:creationId xmlns:a16="http://schemas.microsoft.com/office/drawing/2014/main" id="{312B5820-7D86-401B-9BAE-B3D656B1BE10}"/>
              </a:ext>
            </a:extLst>
          </p:cNvPr>
          <p:cNvSpPr txBox="1"/>
          <p:nvPr/>
        </p:nvSpPr>
        <p:spPr>
          <a:xfrm>
            <a:off x="7694268" y="2861162"/>
            <a:ext cx="1123706" cy="353943"/>
          </a:xfrm>
          <a:prstGeom prst="rect">
            <a:avLst/>
          </a:prstGeom>
          <a:noFill/>
        </p:spPr>
        <p:txBody>
          <a:bodyPr wrap="none" lIns="0" tIns="0" rIns="0" bIns="0" rtlCol="0" anchor="ctr">
            <a:spAutoFit/>
          </a:bodyPr>
          <a:lstStyle/>
          <a:p>
            <a:pPr algn="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Iberia</a:t>
            </a:r>
          </a:p>
          <a:p>
            <a:pPr algn="r" defTabSz="914355">
              <a:spcAft>
                <a:spcPct val="0"/>
              </a:spcAft>
            </a:pPr>
            <a:r>
              <a:rPr lang="en-US" sz="1100" dirty="0"/>
              <a:t>5,500 employees</a:t>
            </a:r>
          </a:p>
        </p:txBody>
      </p:sp>
      <p:sp>
        <p:nvSpPr>
          <p:cNvPr id="169" name="TextBox 232">
            <a:extLst>
              <a:ext uri="{FF2B5EF4-FFF2-40B4-BE49-F238E27FC236}">
                <a16:creationId xmlns:a16="http://schemas.microsoft.com/office/drawing/2014/main" id="{FCB122DD-DCFB-4A13-B394-332CC5F13828}"/>
              </a:ext>
            </a:extLst>
          </p:cNvPr>
          <p:cNvSpPr txBox="1"/>
          <p:nvPr/>
        </p:nvSpPr>
        <p:spPr>
          <a:xfrm>
            <a:off x="7352828" y="4156562"/>
            <a:ext cx="1465146" cy="353943"/>
          </a:xfrm>
          <a:prstGeom prst="rect">
            <a:avLst/>
          </a:prstGeom>
          <a:noFill/>
        </p:spPr>
        <p:txBody>
          <a:bodyPr wrap="none" lIns="0" tIns="0" rIns="0" bIns="0" rtlCol="0" anchor="ctr">
            <a:spAutoFit/>
          </a:bodyPr>
          <a:lstStyle/>
          <a:p>
            <a:pPr algn="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Middle East &amp; Africa</a:t>
            </a:r>
          </a:p>
          <a:p>
            <a:pPr algn="r" defTabSz="914355">
              <a:spcAft>
                <a:spcPct val="0"/>
              </a:spcAft>
            </a:pPr>
            <a:r>
              <a:rPr lang="en-US" sz="1100" dirty="0"/>
              <a:t>3,000 employees</a:t>
            </a:r>
            <a:endParaRPr lang="en-US" sz="1100" b="1" dirty="0"/>
          </a:p>
        </p:txBody>
      </p:sp>
      <p:cxnSp>
        <p:nvCxnSpPr>
          <p:cNvPr id="170" name="Connecteur droit 44">
            <a:extLst>
              <a:ext uri="{FF2B5EF4-FFF2-40B4-BE49-F238E27FC236}">
                <a16:creationId xmlns:a16="http://schemas.microsoft.com/office/drawing/2014/main" id="{AF37C7B4-DBE2-4601-B022-D4D7A04CF49B}"/>
              </a:ext>
            </a:extLst>
          </p:cNvPr>
          <p:cNvCxnSpPr>
            <a:cxnSpLocks/>
          </p:cNvCxnSpPr>
          <p:nvPr/>
        </p:nvCxnSpPr>
        <p:spPr>
          <a:xfrm flipH="1">
            <a:off x="6462713" y="3407382"/>
            <a:ext cx="1504950" cy="0"/>
          </a:xfrm>
          <a:prstGeom prst="line">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71" name="TextBox 232">
            <a:extLst>
              <a:ext uri="{FF2B5EF4-FFF2-40B4-BE49-F238E27FC236}">
                <a16:creationId xmlns:a16="http://schemas.microsoft.com/office/drawing/2014/main" id="{036B7E1E-987E-4630-9447-7DB0F72D6F2E}"/>
              </a:ext>
            </a:extLst>
          </p:cNvPr>
          <p:cNvSpPr txBox="1"/>
          <p:nvPr/>
        </p:nvSpPr>
        <p:spPr>
          <a:xfrm>
            <a:off x="329819" y="1713683"/>
            <a:ext cx="1883529" cy="353943"/>
          </a:xfrm>
          <a:prstGeom prst="rect">
            <a:avLst/>
          </a:prstGeom>
          <a:noFill/>
        </p:spPr>
        <p:txBody>
          <a:bodyPr wrap="none" lIns="0" tIns="0" rIns="0" bIns="0" rtlCol="0" anchor="ctr">
            <a:spAutoFit/>
          </a:bodyPr>
          <a:lstStyle/>
          <a:p>
            <a:pP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United Kingdom &amp; Ireland</a:t>
            </a:r>
          </a:p>
          <a:p>
            <a:pPr defTabSz="914355">
              <a:spcAft>
                <a:spcPct val="0"/>
              </a:spcAft>
            </a:pPr>
            <a:r>
              <a:rPr lang="en-US" sz="1100" dirty="0">
                <a:ea typeface="Verdana" panose="020B0604030504040204" pitchFamily="34" charset="0"/>
                <a:cs typeface="Verdana" panose="020B0604030504040204" pitchFamily="34" charset="0"/>
              </a:rPr>
              <a:t>9,000 employees</a:t>
            </a:r>
          </a:p>
        </p:txBody>
      </p:sp>
      <p:sp>
        <p:nvSpPr>
          <p:cNvPr id="172" name="Freeform 2">
            <a:extLst>
              <a:ext uri="{FF2B5EF4-FFF2-40B4-BE49-F238E27FC236}">
                <a16:creationId xmlns:a16="http://schemas.microsoft.com/office/drawing/2014/main" id="{5ACE4BBD-837C-4F68-A844-B0C3CC18E0E8}"/>
              </a:ext>
            </a:extLst>
          </p:cNvPr>
          <p:cNvSpPr/>
          <p:nvPr/>
        </p:nvSpPr>
        <p:spPr>
          <a:xfrm>
            <a:off x="2024109" y="1176856"/>
            <a:ext cx="2428828" cy="1263728"/>
          </a:xfrm>
          <a:custGeom>
            <a:avLst/>
            <a:gdLst>
              <a:gd name="connsiteX0" fmla="*/ 1996440 w 1996440"/>
              <a:gd name="connsiteY0" fmla="*/ 1021080 h 1021080"/>
              <a:gd name="connsiteX1" fmla="*/ 1996440 w 1996440"/>
              <a:gd name="connsiteY1" fmla="*/ 0 h 1021080"/>
              <a:gd name="connsiteX2" fmla="*/ 0 w 1996440"/>
              <a:gd name="connsiteY2" fmla="*/ 0 h 1021080"/>
            </a:gdLst>
            <a:ahLst/>
            <a:cxnLst>
              <a:cxn ang="0">
                <a:pos x="connsiteX0" y="connsiteY0"/>
              </a:cxn>
              <a:cxn ang="0">
                <a:pos x="connsiteX1" y="connsiteY1"/>
              </a:cxn>
              <a:cxn ang="0">
                <a:pos x="connsiteX2" y="connsiteY2"/>
              </a:cxn>
            </a:cxnLst>
            <a:rect l="l" t="t" r="r" b="b"/>
            <a:pathLst>
              <a:path w="1996440" h="1021080">
                <a:moveTo>
                  <a:pt x="1996440" y="1021080"/>
                </a:moveTo>
                <a:lnTo>
                  <a:pt x="1996440" y="0"/>
                </a:lnTo>
                <a:lnTo>
                  <a:pt x="0" y="0"/>
                </a:lnTo>
              </a:path>
            </a:pathLst>
          </a:custGeom>
          <a:no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IN" dirty="0">
              <a:solidFill>
                <a:srgbClr val="000000"/>
              </a:solidFill>
            </a:endParaRPr>
          </a:p>
        </p:txBody>
      </p:sp>
      <p:sp>
        <p:nvSpPr>
          <p:cNvPr id="173" name="TextBox 232">
            <a:extLst>
              <a:ext uri="{FF2B5EF4-FFF2-40B4-BE49-F238E27FC236}">
                <a16:creationId xmlns:a16="http://schemas.microsoft.com/office/drawing/2014/main" id="{570B433D-822C-4E79-8CAC-04CD6A21DA9B}"/>
              </a:ext>
            </a:extLst>
          </p:cNvPr>
          <p:cNvSpPr txBox="1"/>
          <p:nvPr/>
        </p:nvSpPr>
        <p:spPr>
          <a:xfrm>
            <a:off x="329819" y="1091100"/>
            <a:ext cx="1552156" cy="353943"/>
          </a:xfrm>
          <a:prstGeom prst="rect">
            <a:avLst/>
          </a:prstGeom>
          <a:noFill/>
        </p:spPr>
        <p:txBody>
          <a:bodyPr wrap="none" lIns="0" tIns="0" rIns="0" bIns="0" rtlCol="0" anchor="ctr">
            <a:spAutoFit/>
          </a:bodyPr>
          <a:lstStyle/>
          <a:p>
            <a:pPr defTabSz="914355">
              <a:spcAft>
                <a:spcPct val="0"/>
              </a:spcAft>
            </a:pPr>
            <a:r>
              <a:rPr lang="en-US" sz="1200" dirty="0">
                <a:solidFill>
                  <a:schemeClr val="accent1"/>
                </a:solidFill>
                <a:latin typeface="+mj-lt"/>
                <a:ea typeface="Verdana" panose="020B0604030504040204" pitchFamily="34" charset="0"/>
                <a:cs typeface="Verdana" panose="020B0604030504040204" pitchFamily="34" charset="0"/>
              </a:rPr>
              <a:t>Benelux &amp; The Nordics</a:t>
            </a:r>
          </a:p>
          <a:p>
            <a:pPr defTabSz="914355">
              <a:spcAft>
                <a:spcPct val="0"/>
              </a:spcAft>
            </a:pPr>
            <a:r>
              <a:rPr lang="en-US" sz="1100" dirty="0"/>
              <a:t>4,000 employees</a:t>
            </a:r>
          </a:p>
        </p:txBody>
      </p:sp>
    </p:spTree>
    <p:extLst>
      <p:ext uri="{BB962C8B-B14F-4D97-AF65-F5344CB8AC3E}">
        <p14:creationId xmlns:p14="http://schemas.microsoft.com/office/powerpoint/2010/main" val="100848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21B26B-A148-44CB-8775-37C2ADBD33B0}"/>
              </a:ext>
            </a:extLst>
          </p:cNvPr>
          <p:cNvSpPr>
            <a:spLocks noGrp="1"/>
          </p:cNvSpPr>
          <p:nvPr>
            <p:ph type="body" sz="quarter" idx="10"/>
          </p:nvPr>
        </p:nvSpPr>
        <p:spPr>
          <a:xfrm>
            <a:off x="990599" y="1903268"/>
            <a:ext cx="3721101" cy="1075906"/>
          </a:xfrm>
        </p:spPr>
        <p:txBody>
          <a:bodyPr/>
          <a:lstStyle/>
          <a:p>
            <a:r>
              <a:rPr lang="en-US" dirty="0"/>
              <a:t>Atos IT Challenge 2022</a:t>
            </a:r>
          </a:p>
        </p:txBody>
      </p:sp>
      <p:sp>
        <p:nvSpPr>
          <p:cNvPr id="5" name="Text Placeholder 4">
            <a:extLst>
              <a:ext uri="{FF2B5EF4-FFF2-40B4-BE49-F238E27FC236}">
                <a16:creationId xmlns:a16="http://schemas.microsoft.com/office/drawing/2014/main" id="{AD72E30F-205C-4CE1-ADAF-4853EA9838FB}"/>
              </a:ext>
            </a:extLst>
          </p:cNvPr>
          <p:cNvSpPr>
            <a:spLocks noGrp="1"/>
          </p:cNvSpPr>
          <p:nvPr>
            <p:ph type="body" sz="quarter" idx="16"/>
          </p:nvPr>
        </p:nvSpPr>
        <p:spPr>
          <a:xfrm>
            <a:off x="326682" y="1903268"/>
            <a:ext cx="468077" cy="430887"/>
          </a:xfrm>
        </p:spPr>
        <p:txBody>
          <a:bodyPr/>
          <a:lstStyle/>
          <a:p>
            <a:r>
              <a:rPr lang="en-US" dirty="0"/>
              <a:t>02.</a:t>
            </a:r>
          </a:p>
        </p:txBody>
      </p:sp>
    </p:spTree>
    <p:extLst>
      <p:ext uri="{BB962C8B-B14F-4D97-AF65-F5344CB8AC3E}">
        <p14:creationId xmlns:p14="http://schemas.microsoft.com/office/powerpoint/2010/main" val="59503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7639D60-6E27-48D8-BB98-DECBAED10EAE}"/>
              </a:ext>
            </a:extLst>
          </p:cNvPr>
          <p:cNvSpPr/>
          <p:nvPr/>
        </p:nvSpPr>
        <p:spPr>
          <a:xfrm>
            <a:off x="4553734" y="1074738"/>
            <a:ext cx="1155751" cy="1617658"/>
          </a:xfrm>
          <a:prstGeom prst="roundRect">
            <a:avLst>
              <a:gd name="adj" fmla="val 10712"/>
            </a:avLst>
          </a:prstGeom>
          <a:gradFill flip="none" rotWithShape="1">
            <a:gsLst>
              <a:gs pos="0">
                <a:schemeClr val="accent2"/>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E745E50-F79B-429C-B317-3F455F435750}"/>
              </a:ext>
            </a:extLst>
          </p:cNvPr>
          <p:cNvSpPr/>
          <p:nvPr/>
        </p:nvSpPr>
        <p:spPr>
          <a:xfrm>
            <a:off x="4553734" y="2954342"/>
            <a:ext cx="1155751" cy="1617658"/>
          </a:xfrm>
          <a:prstGeom prst="roundRect">
            <a:avLst>
              <a:gd name="adj" fmla="val 10712"/>
            </a:avLst>
          </a:prstGeom>
          <a:gradFill flip="none" rotWithShape="1">
            <a:gsLst>
              <a:gs pos="0">
                <a:schemeClr val="accent4"/>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C8B0698-11A9-45A4-9D48-DA7A95D24900}"/>
              </a:ext>
            </a:extLst>
          </p:cNvPr>
          <p:cNvSpPr/>
          <p:nvPr/>
        </p:nvSpPr>
        <p:spPr>
          <a:xfrm>
            <a:off x="319087" y="1074738"/>
            <a:ext cx="1155751" cy="1617658"/>
          </a:xfrm>
          <a:prstGeom prst="roundRect">
            <a:avLst>
              <a:gd name="adj" fmla="val 10712"/>
            </a:avLst>
          </a:prstGeom>
          <a:gradFill flip="none" rotWithShape="1">
            <a:gsLst>
              <a:gs pos="0">
                <a:schemeClr val="accent1"/>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D4E46A2-7D89-4204-96B1-0B474CDC6DE3}"/>
              </a:ext>
            </a:extLst>
          </p:cNvPr>
          <p:cNvSpPr/>
          <p:nvPr/>
        </p:nvSpPr>
        <p:spPr>
          <a:xfrm>
            <a:off x="319087" y="2954342"/>
            <a:ext cx="1155751" cy="1617658"/>
          </a:xfrm>
          <a:prstGeom prst="roundRect">
            <a:avLst>
              <a:gd name="adj" fmla="val 10712"/>
            </a:avLst>
          </a:prstGeom>
          <a:gradFill flip="none" rotWithShape="1">
            <a:gsLst>
              <a:gs pos="0">
                <a:schemeClr val="accent3"/>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661" y="123478"/>
            <a:ext cx="8577072" cy="731520"/>
          </a:xfrm>
        </p:spPr>
        <p:txBody>
          <a:bodyPr/>
          <a:lstStyle/>
          <a:p>
            <a:r>
              <a:rPr lang="fr-FR" dirty="0" err="1"/>
              <a:t>What</a:t>
            </a:r>
            <a:r>
              <a:rPr lang="fr-FR" dirty="0"/>
              <a:t> </a:t>
            </a:r>
            <a:r>
              <a:rPr lang="fr-FR" dirty="0" err="1"/>
              <a:t>is</a:t>
            </a:r>
            <a:r>
              <a:rPr lang="fr-FR" dirty="0"/>
              <a:t> the challenge all about?</a:t>
            </a:r>
            <a:endParaRPr lang="en-US" dirty="0"/>
          </a:p>
        </p:txBody>
      </p:sp>
      <p:sp>
        <p:nvSpPr>
          <p:cNvPr id="5" name="Text Placeholder 4">
            <a:extLst>
              <a:ext uri="{FF2B5EF4-FFF2-40B4-BE49-F238E27FC236}">
                <a16:creationId xmlns:a16="http://schemas.microsoft.com/office/drawing/2014/main" id="{E0FD6CBD-AC9D-4DA2-9AF9-F51EA9C5584B}"/>
              </a:ext>
            </a:extLst>
          </p:cNvPr>
          <p:cNvSpPr>
            <a:spLocks noGrp="1"/>
          </p:cNvSpPr>
          <p:nvPr>
            <p:ph type="body" sz="quarter" idx="10"/>
          </p:nvPr>
        </p:nvSpPr>
        <p:spPr>
          <a:xfrm>
            <a:off x="227660" y="417457"/>
            <a:ext cx="8577072" cy="435397"/>
          </a:xfrm>
        </p:spPr>
        <p:txBody>
          <a:bodyPr/>
          <a:lstStyle/>
          <a:p>
            <a:r>
              <a:rPr lang="en-US" dirty="0"/>
              <a:t> </a:t>
            </a:r>
          </a:p>
        </p:txBody>
      </p:sp>
      <p:sp>
        <p:nvSpPr>
          <p:cNvPr id="12" name="ZoneTexte 17">
            <a:extLst>
              <a:ext uri="{FF2B5EF4-FFF2-40B4-BE49-F238E27FC236}">
                <a16:creationId xmlns:a16="http://schemas.microsoft.com/office/drawing/2014/main" id="{3F8D0827-9F1B-451D-9F25-EA2D07EEB353}"/>
              </a:ext>
            </a:extLst>
          </p:cNvPr>
          <p:cNvSpPr txBox="1"/>
          <p:nvPr/>
        </p:nvSpPr>
        <p:spPr>
          <a:xfrm>
            <a:off x="5505143" y="1294654"/>
            <a:ext cx="3035174" cy="830997"/>
          </a:xfrm>
          <a:prstGeom prst="rect">
            <a:avLst/>
          </a:prstGeom>
          <a:noFill/>
        </p:spPr>
        <p:txBody>
          <a:bodyPr wrap="square" lIns="0" tIns="0" rIns="0" bIns="0" rtlCol="0">
            <a:spAutoFit/>
          </a:bodyPr>
          <a:lstStyle/>
          <a:p>
            <a:pPr indent="0" defTabSz="211138">
              <a:buNone/>
              <a:defRPr/>
            </a:pPr>
            <a:r>
              <a:rPr lang="en-US" sz="1400" dirty="0">
                <a:solidFill>
                  <a:schemeClr val="accent2"/>
                </a:solidFill>
                <a:latin typeface="+mj-lt"/>
              </a:rPr>
              <a:t>Support for the Student teams from experts in the Scientific Community</a:t>
            </a:r>
            <a:br>
              <a:rPr lang="en-US" sz="1300" dirty="0"/>
            </a:br>
            <a:r>
              <a:rPr lang="en-US" sz="1300" dirty="0"/>
              <a:t>To help the students in </a:t>
            </a:r>
            <a:br>
              <a:rPr lang="en-US" sz="1300" dirty="0"/>
            </a:br>
            <a:r>
              <a:rPr lang="en-US" sz="1300" dirty="0"/>
              <a:t>developing their ideas </a:t>
            </a:r>
          </a:p>
        </p:txBody>
      </p:sp>
      <p:sp>
        <p:nvSpPr>
          <p:cNvPr id="13" name="ZoneTexte 20">
            <a:extLst>
              <a:ext uri="{FF2B5EF4-FFF2-40B4-BE49-F238E27FC236}">
                <a16:creationId xmlns:a16="http://schemas.microsoft.com/office/drawing/2014/main" id="{BFE34594-BD22-448B-B1E8-02D70C413E97}"/>
              </a:ext>
            </a:extLst>
          </p:cNvPr>
          <p:cNvSpPr txBox="1"/>
          <p:nvPr/>
        </p:nvSpPr>
        <p:spPr>
          <a:xfrm>
            <a:off x="5505143" y="3098492"/>
            <a:ext cx="3310245" cy="1415772"/>
          </a:xfrm>
          <a:prstGeom prst="rect">
            <a:avLst/>
          </a:prstGeom>
          <a:noFill/>
        </p:spPr>
        <p:txBody>
          <a:bodyPr wrap="square" lIns="0" tIns="0" rIns="0" bIns="0" rtlCol="0">
            <a:spAutoFit/>
          </a:bodyPr>
          <a:lstStyle/>
          <a:p>
            <a:pPr indent="0" defTabSz="211138">
              <a:buNone/>
              <a:defRPr/>
            </a:pPr>
            <a:r>
              <a:rPr lang="en-US" sz="1400" dirty="0">
                <a:solidFill>
                  <a:schemeClr val="accent4"/>
                </a:solidFill>
                <a:latin typeface="+mj-lt"/>
              </a:rPr>
              <a:t>An amazing reward program</a:t>
            </a:r>
          </a:p>
          <a:p>
            <a:pPr indent="0" defTabSz="211138">
              <a:buNone/>
              <a:defRPr/>
            </a:pPr>
            <a:r>
              <a:rPr lang="en-US" sz="1300" dirty="0"/>
              <a:t>1</a:t>
            </a:r>
            <a:r>
              <a:rPr lang="en-US" sz="1300" baseline="30000" dirty="0"/>
              <a:t>st</a:t>
            </a:r>
            <a:r>
              <a:rPr lang="en-US" sz="1300" dirty="0"/>
              <a:t> : 10,000€ </a:t>
            </a:r>
          </a:p>
          <a:p>
            <a:pPr indent="0" defTabSz="211138">
              <a:buNone/>
              <a:defRPr/>
            </a:pPr>
            <a:r>
              <a:rPr lang="en-US" sz="1300" dirty="0"/>
              <a:t>2</a:t>
            </a:r>
            <a:r>
              <a:rPr lang="en-US" sz="1300" baseline="30000" dirty="0"/>
              <a:t>nd</a:t>
            </a:r>
            <a:r>
              <a:rPr lang="en-US" sz="1300" dirty="0"/>
              <a:t> : 5,000 € </a:t>
            </a:r>
          </a:p>
          <a:p>
            <a:pPr indent="0" defTabSz="211138">
              <a:buNone/>
              <a:defRPr/>
            </a:pPr>
            <a:r>
              <a:rPr lang="en-US" sz="1300" dirty="0"/>
              <a:t>3</a:t>
            </a:r>
            <a:r>
              <a:rPr lang="en-US" sz="1300" baseline="30000" dirty="0"/>
              <a:t>rd</a:t>
            </a:r>
            <a:r>
              <a:rPr lang="en-US" sz="1300" dirty="0"/>
              <a:t> : 3,000 €</a:t>
            </a:r>
          </a:p>
          <a:p>
            <a:pPr marL="128016" indent="-128016" defTabSz="211138">
              <a:buNone/>
              <a:defRPr/>
            </a:pPr>
            <a:r>
              <a:rPr lang="en-US" sz="1300" dirty="0"/>
              <a:t>+ Invitation to the Awards Ceremony in Paris</a:t>
            </a:r>
          </a:p>
          <a:p>
            <a:pPr marL="128016" indent="-128016" defTabSz="211138">
              <a:buNone/>
              <a:defRPr/>
            </a:pPr>
            <a:r>
              <a:rPr lang="en-US" sz="1300" dirty="0"/>
              <a:t>+ Work experience and opportunities </a:t>
            </a:r>
            <a:br>
              <a:rPr lang="en-US" sz="1300" dirty="0"/>
            </a:br>
            <a:r>
              <a:rPr lang="en-US" sz="1300" dirty="0"/>
              <a:t>within the Atos Group</a:t>
            </a:r>
          </a:p>
        </p:txBody>
      </p:sp>
      <p:sp>
        <p:nvSpPr>
          <p:cNvPr id="15" name="ZoneTexte 21">
            <a:extLst>
              <a:ext uri="{FF2B5EF4-FFF2-40B4-BE49-F238E27FC236}">
                <a16:creationId xmlns:a16="http://schemas.microsoft.com/office/drawing/2014/main" id="{61B39797-8525-469B-BCA4-B4D434F1226E}"/>
              </a:ext>
            </a:extLst>
          </p:cNvPr>
          <p:cNvSpPr txBox="1"/>
          <p:nvPr/>
        </p:nvSpPr>
        <p:spPr>
          <a:xfrm>
            <a:off x="1326711" y="3098492"/>
            <a:ext cx="2783653" cy="1015663"/>
          </a:xfrm>
          <a:prstGeom prst="rect">
            <a:avLst/>
          </a:prstGeom>
          <a:noFill/>
        </p:spPr>
        <p:txBody>
          <a:bodyPr wrap="square" lIns="0" tIns="0" rIns="0" bIns="0" rtlCol="0">
            <a:spAutoFit/>
          </a:bodyPr>
          <a:lstStyle/>
          <a:p>
            <a:pPr indent="0" defTabSz="211138">
              <a:buNone/>
              <a:defRPr/>
            </a:pPr>
            <a:r>
              <a:rPr lang="en-US" sz="1400" dirty="0">
                <a:solidFill>
                  <a:schemeClr val="accent3"/>
                </a:solidFill>
                <a:latin typeface="+mj-lt"/>
              </a:rPr>
              <a:t>A challenging contest </a:t>
            </a:r>
          </a:p>
          <a:p>
            <a:pPr indent="0" defTabSz="211138">
              <a:buNone/>
              <a:defRPr/>
            </a:pPr>
            <a:r>
              <a:rPr lang="en-US" sz="1300" dirty="0"/>
              <a:t>Challenging not only students innovation qualities but also development and business, offering an unique learning experience</a:t>
            </a:r>
          </a:p>
        </p:txBody>
      </p:sp>
      <p:sp>
        <p:nvSpPr>
          <p:cNvPr id="16" name="ZoneTexte 22">
            <a:extLst>
              <a:ext uri="{FF2B5EF4-FFF2-40B4-BE49-F238E27FC236}">
                <a16:creationId xmlns:a16="http://schemas.microsoft.com/office/drawing/2014/main" id="{018F1F1D-9965-46C6-B735-2F1B1C58D7A2}"/>
              </a:ext>
            </a:extLst>
          </p:cNvPr>
          <p:cNvSpPr txBox="1"/>
          <p:nvPr/>
        </p:nvSpPr>
        <p:spPr>
          <a:xfrm>
            <a:off x="1326711" y="1294654"/>
            <a:ext cx="2828040" cy="1015663"/>
          </a:xfrm>
          <a:prstGeom prst="rect">
            <a:avLst/>
          </a:prstGeom>
          <a:noFill/>
        </p:spPr>
        <p:txBody>
          <a:bodyPr wrap="square" lIns="0" tIns="0" rIns="0" bIns="0" rtlCol="0">
            <a:spAutoFit/>
          </a:bodyPr>
          <a:lstStyle/>
          <a:p>
            <a:r>
              <a:rPr lang="en-US" sz="1400" dirty="0">
                <a:solidFill>
                  <a:schemeClr val="accent1"/>
                </a:solidFill>
                <a:latin typeface="+mj-lt"/>
              </a:rPr>
              <a:t>An international competition </a:t>
            </a:r>
            <a:br>
              <a:rPr lang="en-US" sz="1300" dirty="0"/>
            </a:br>
            <a:r>
              <a:rPr lang="en-US" sz="1300" dirty="0"/>
              <a:t>For students from all around the world in Austria, Brazil, China, France, Germany, India, Netherlands, Russia, South Korea, Spain, Turkey, UK, US…</a:t>
            </a:r>
          </a:p>
        </p:txBody>
      </p:sp>
      <p:pic>
        <p:nvPicPr>
          <p:cNvPr id="25" name="Graphique 16" descr="Livres">
            <a:extLst>
              <a:ext uri="{FF2B5EF4-FFF2-40B4-BE49-F238E27FC236}">
                <a16:creationId xmlns:a16="http://schemas.microsoft.com/office/drawing/2014/main" id="{7F622069-500B-4EB8-A996-B04D5ADE58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3047" y="1294654"/>
            <a:ext cx="680188" cy="680188"/>
          </a:xfrm>
          <a:prstGeom prst="rect">
            <a:avLst/>
          </a:prstGeom>
        </p:spPr>
      </p:pic>
      <p:pic>
        <p:nvPicPr>
          <p:cNvPr id="26" name="Graphique 19" descr="Couronne">
            <a:extLst>
              <a:ext uri="{FF2B5EF4-FFF2-40B4-BE49-F238E27FC236}">
                <a16:creationId xmlns:a16="http://schemas.microsoft.com/office/drawing/2014/main" id="{6B76C7D3-E612-4F77-914C-22447919E0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9134" y="3098492"/>
            <a:ext cx="740508" cy="740508"/>
          </a:xfrm>
          <a:prstGeom prst="rect">
            <a:avLst/>
          </a:prstGeom>
        </p:spPr>
      </p:pic>
      <p:pic>
        <p:nvPicPr>
          <p:cNvPr id="19" name="Graphique 10" descr="Globe terrestre - Amériques">
            <a:extLst>
              <a:ext uri="{FF2B5EF4-FFF2-40B4-BE49-F238E27FC236}">
                <a16:creationId xmlns:a16="http://schemas.microsoft.com/office/drawing/2014/main" id="{E03688C5-77D4-4C38-B87E-00A640CCDF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0109" y="1250265"/>
            <a:ext cx="781744" cy="781744"/>
          </a:xfrm>
          <a:prstGeom prst="rect">
            <a:avLst/>
          </a:prstGeom>
        </p:spPr>
      </p:pic>
      <p:pic>
        <p:nvPicPr>
          <p:cNvPr id="24" name="Graphique 13" descr="Ordinateur portable">
            <a:extLst>
              <a:ext uri="{FF2B5EF4-FFF2-40B4-BE49-F238E27FC236}">
                <a16:creationId xmlns:a16="http://schemas.microsoft.com/office/drawing/2014/main" id="{A43A72D3-C599-4B4C-B6C3-985527FCE8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429" y="2988262"/>
            <a:ext cx="723641" cy="723641"/>
          </a:xfrm>
          <a:prstGeom prst="rect">
            <a:avLst/>
          </a:prstGeom>
        </p:spPr>
      </p:pic>
    </p:spTree>
    <p:extLst>
      <p:ext uri="{BB962C8B-B14F-4D97-AF65-F5344CB8AC3E}">
        <p14:creationId xmlns:p14="http://schemas.microsoft.com/office/powerpoint/2010/main" val="199132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63B51-84FE-437F-B8E5-45E3A0B202B9}"/>
              </a:ext>
            </a:extLst>
          </p:cNvPr>
          <p:cNvSpPr>
            <a:spLocks noGrp="1"/>
          </p:cNvSpPr>
          <p:nvPr>
            <p:ph type="title"/>
          </p:nvPr>
        </p:nvSpPr>
        <p:spPr>
          <a:xfrm>
            <a:off x="227661" y="123478"/>
            <a:ext cx="8577072" cy="731520"/>
          </a:xfrm>
        </p:spPr>
        <p:txBody>
          <a:bodyPr/>
          <a:lstStyle/>
          <a:p>
            <a:r>
              <a:rPr lang="en-GB" dirty="0"/>
              <a:t>Atos IT Challenge 2022 – To the Moon… To Mars… To the Stars</a:t>
            </a:r>
          </a:p>
        </p:txBody>
      </p:sp>
      <p:sp>
        <p:nvSpPr>
          <p:cNvPr id="10" name="Text Placeholder 9">
            <a:extLst>
              <a:ext uri="{FF2B5EF4-FFF2-40B4-BE49-F238E27FC236}">
                <a16:creationId xmlns:a16="http://schemas.microsoft.com/office/drawing/2014/main" id="{3B5F538C-4A8B-4C5C-9C9F-0E84D28AB7EC}"/>
              </a:ext>
            </a:extLst>
          </p:cNvPr>
          <p:cNvSpPr>
            <a:spLocks noGrp="1"/>
          </p:cNvSpPr>
          <p:nvPr>
            <p:ph type="body" sz="quarter" idx="10"/>
          </p:nvPr>
        </p:nvSpPr>
        <p:spPr>
          <a:xfrm>
            <a:off x="227660" y="417457"/>
            <a:ext cx="8577072" cy="435397"/>
          </a:xfrm>
        </p:spPr>
        <p:txBody>
          <a:bodyPr/>
          <a:lstStyle/>
          <a:p>
            <a:r>
              <a:rPr lang="en-US" dirty="0"/>
              <a:t> </a:t>
            </a:r>
          </a:p>
        </p:txBody>
      </p:sp>
      <p:sp>
        <p:nvSpPr>
          <p:cNvPr id="9" name="Rectangle: Rounded Corners 8">
            <a:extLst>
              <a:ext uri="{FF2B5EF4-FFF2-40B4-BE49-F238E27FC236}">
                <a16:creationId xmlns:a16="http://schemas.microsoft.com/office/drawing/2014/main" id="{05259E78-D68F-48CE-9F30-C66AF9ED1A3C}"/>
              </a:ext>
            </a:extLst>
          </p:cNvPr>
          <p:cNvSpPr/>
          <p:nvPr/>
        </p:nvSpPr>
        <p:spPr>
          <a:xfrm>
            <a:off x="319087" y="1074738"/>
            <a:ext cx="664139" cy="1737360"/>
          </a:xfrm>
          <a:prstGeom prst="roundRect">
            <a:avLst>
              <a:gd name="adj" fmla="val 10712"/>
            </a:avLst>
          </a:prstGeom>
          <a:gradFill flip="none" rotWithShape="1">
            <a:gsLst>
              <a:gs pos="0">
                <a:schemeClr val="accent1"/>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7D0AE47-A313-4D89-8934-E1E299D2F97E}"/>
              </a:ext>
            </a:extLst>
          </p:cNvPr>
          <p:cNvSpPr txBox="1"/>
          <p:nvPr/>
        </p:nvSpPr>
        <p:spPr>
          <a:xfrm>
            <a:off x="457200" y="1140634"/>
            <a:ext cx="4572000" cy="1605568"/>
          </a:xfrm>
          <a:prstGeom prst="rect">
            <a:avLst/>
          </a:prstGeom>
          <a:noFill/>
        </p:spPr>
        <p:txBody>
          <a:bodyPr wrap="square" lIns="0" tIns="0" rIns="0" bIns="0">
            <a:spAutoFit/>
          </a:bodyPr>
          <a:lstStyle/>
          <a:p>
            <a:pPr marR="0" lvl="0" algn="l" defTabSz="914400" rtl="0" eaLnBrk="1" fontAlgn="auto" latinLnBrk="0" hangingPunct="1">
              <a:spcAft>
                <a:spcPts val="200"/>
              </a:spcAft>
              <a:buClr>
                <a:prstClr val="white"/>
              </a:buClr>
              <a:buSzPct val="100000"/>
              <a:tabLst/>
              <a:defRPr/>
            </a:pPr>
            <a:r>
              <a:rPr kumimoji="0" lang="en-GB" sz="1200" i="0" u="none" strike="noStrike" kern="1200" cap="none" spc="0" normalizeH="0" baseline="0" noProof="0" dirty="0">
                <a:ln>
                  <a:noFill/>
                </a:ln>
                <a:solidFill>
                  <a:schemeClr val="accent1"/>
                </a:solidFill>
                <a:effectLst/>
                <a:uLnTx/>
                <a:uFillTx/>
                <a:latin typeface="+mj-lt"/>
                <a:ea typeface="Verdana" pitchFamily="34" charset="0"/>
              </a:rPr>
              <a:t>Atos is at the heart of a number of activities in space, including:</a:t>
            </a:r>
          </a:p>
          <a:p>
            <a:pPr marL="164592" indent="-164592">
              <a:spcAft>
                <a:spcPts val="200"/>
              </a:spcAft>
              <a:buClr>
                <a:prstClr val="white"/>
              </a:buClr>
              <a:buSzPct val="100000"/>
              <a:buFont typeface="Arial" panose="020B0604020202020204" pitchFamily="34" charset="0"/>
              <a:buChar char="•"/>
              <a:defRPr/>
            </a:pPr>
            <a:r>
              <a:rPr lang="en-GB" sz="1200" dirty="0">
                <a:solidFill>
                  <a:prstClr val="white"/>
                </a:solidFill>
                <a:latin typeface="Raleway Light"/>
                <a:ea typeface="Verdana" pitchFamily="34" charset="0"/>
              </a:rPr>
              <a:t>Satellite imagery data processing and analytics</a:t>
            </a:r>
          </a:p>
          <a:p>
            <a:pPr marL="164592" indent="-164592">
              <a:spcAft>
                <a:spcPts val="200"/>
              </a:spcAft>
              <a:buClr>
                <a:prstClr val="white"/>
              </a:buClr>
              <a:buSzPct val="100000"/>
              <a:buFont typeface="Arial" panose="020B0604020202020204" pitchFamily="34" charset="0"/>
              <a:buChar char="•"/>
              <a:defRPr/>
            </a:pPr>
            <a:r>
              <a:rPr lang="en-GB" sz="1200" dirty="0">
                <a:solidFill>
                  <a:prstClr val="white"/>
                </a:solidFill>
                <a:latin typeface="Raleway Light"/>
                <a:ea typeface="Verdana" pitchFamily="34" charset="0"/>
              </a:rPr>
              <a:t>Satellite operating systems</a:t>
            </a:r>
          </a:p>
          <a:p>
            <a:pPr marL="164592" indent="-164592">
              <a:spcAft>
                <a:spcPts val="200"/>
              </a:spcAft>
              <a:buClr>
                <a:prstClr val="white"/>
              </a:buClr>
              <a:buSzPct val="100000"/>
              <a:buFont typeface="Arial" panose="020B0604020202020204" pitchFamily="34" charset="0"/>
              <a:buChar char="•"/>
              <a:defRPr/>
            </a:pPr>
            <a:r>
              <a:rPr lang="en-GB" sz="1200" dirty="0">
                <a:solidFill>
                  <a:prstClr val="white"/>
                </a:solidFill>
                <a:latin typeface="Raleway Light"/>
                <a:ea typeface="Verdana" pitchFamily="34" charset="0"/>
              </a:rPr>
              <a:t>Satellite monitoring systems</a:t>
            </a:r>
          </a:p>
          <a:p>
            <a:pPr marL="164592" indent="-164592">
              <a:spcAft>
                <a:spcPts val="200"/>
              </a:spcAft>
              <a:buClr>
                <a:prstClr val="white"/>
              </a:buClr>
              <a:buSzPct val="100000"/>
              <a:buFont typeface="Arial" panose="020B0604020202020204" pitchFamily="34" charset="0"/>
              <a:buChar char="•"/>
              <a:defRPr/>
            </a:pPr>
            <a:r>
              <a:rPr lang="en-GB" sz="1200" dirty="0">
                <a:solidFill>
                  <a:prstClr val="white"/>
                </a:solidFill>
                <a:latin typeface="Raleway Light"/>
                <a:ea typeface="Verdana" pitchFamily="34" charset="0"/>
              </a:rPr>
              <a:t>Providing IT services to Space Agencies</a:t>
            </a:r>
          </a:p>
          <a:p>
            <a:pPr marL="164592" indent="-164592">
              <a:spcAft>
                <a:spcPts val="200"/>
              </a:spcAft>
              <a:buClr>
                <a:prstClr val="white"/>
              </a:buClr>
              <a:buSzPct val="100000"/>
              <a:buFont typeface="Arial" panose="020B0604020202020204" pitchFamily="34" charset="0"/>
              <a:buChar char="•"/>
              <a:defRPr/>
            </a:pPr>
            <a:r>
              <a:rPr lang="en-GB" sz="1200" dirty="0">
                <a:solidFill>
                  <a:prstClr val="white"/>
                </a:solidFill>
                <a:latin typeface="Raleway Light"/>
                <a:ea typeface="Verdana" pitchFamily="34" charset="0"/>
              </a:rPr>
              <a:t>Involvement in special projects such as the experiments performed by Rosetta's Philae Lander on comet 67P/</a:t>
            </a:r>
            <a:r>
              <a:rPr lang="en-GB" sz="1200" dirty="0" err="1">
                <a:solidFill>
                  <a:prstClr val="white"/>
                </a:solidFill>
                <a:latin typeface="Raleway Light"/>
                <a:ea typeface="Verdana" pitchFamily="34" charset="0"/>
              </a:rPr>
              <a:t>Churyumov</a:t>
            </a:r>
            <a:r>
              <a:rPr lang="en-GB" sz="1200" dirty="0">
                <a:solidFill>
                  <a:prstClr val="white"/>
                </a:solidFill>
                <a:latin typeface="Raleway Light"/>
                <a:ea typeface="Verdana" pitchFamily="34" charset="0"/>
              </a:rPr>
              <a:t>–</a:t>
            </a:r>
            <a:r>
              <a:rPr lang="en-GB" sz="1200" dirty="0" err="1">
                <a:solidFill>
                  <a:prstClr val="white"/>
                </a:solidFill>
                <a:latin typeface="Raleway Light"/>
                <a:ea typeface="Verdana" pitchFamily="34" charset="0"/>
              </a:rPr>
              <a:t>Gerasimenko</a:t>
            </a:r>
            <a:r>
              <a:rPr lang="en-GB" sz="1200" dirty="0">
                <a:solidFill>
                  <a:prstClr val="white"/>
                </a:solidFill>
                <a:latin typeface="Raleway Light"/>
                <a:ea typeface="Verdana" pitchFamily="34" charset="0"/>
              </a:rPr>
              <a:t>.</a:t>
            </a:r>
          </a:p>
        </p:txBody>
      </p:sp>
      <p:sp>
        <p:nvSpPr>
          <p:cNvPr id="16" name="Rectangle: Rounded Corners 15">
            <a:extLst>
              <a:ext uri="{FF2B5EF4-FFF2-40B4-BE49-F238E27FC236}">
                <a16:creationId xmlns:a16="http://schemas.microsoft.com/office/drawing/2014/main" id="{4E0618FC-6C75-40BD-B190-0C17E9AC7832}"/>
              </a:ext>
            </a:extLst>
          </p:cNvPr>
          <p:cNvSpPr/>
          <p:nvPr/>
        </p:nvSpPr>
        <p:spPr>
          <a:xfrm>
            <a:off x="319087" y="2974561"/>
            <a:ext cx="664139" cy="1600200"/>
          </a:xfrm>
          <a:prstGeom prst="roundRect">
            <a:avLst>
              <a:gd name="adj" fmla="val 10712"/>
            </a:avLst>
          </a:prstGeom>
          <a:gradFill flip="none" rotWithShape="1">
            <a:gsLst>
              <a:gs pos="0">
                <a:schemeClr val="accent2"/>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4AAAB0A-7CFD-4F53-9290-823D473ECF98}"/>
              </a:ext>
            </a:extLst>
          </p:cNvPr>
          <p:cNvSpPr txBox="1"/>
          <p:nvPr/>
        </p:nvSpPr>
        <p:spPr>
          <a:xfrm>
            <a:off x="457200" y="3035997"/>
            <a:ext cx="4904914" cy="1477328"/>
          </a:xfrm>
          <a:prstGeom prst="rect">
            <a:avLst/>
          </a:prstGeom>
          <a:noFill/>
        </p:spPr>
        <p:txBody>
          <a:bodyPr wrap="square" lIns="0" tIns="0" rIns="0" bIns="0">
            <a:spAutoFit/>
          </a:bodyPr>
          <a:lstStyle/>
          <a:p>
            <a:pPr>
              <a:spcAft>
                <a:spcPts val="200"/>
              </a:spcAft>
              <a:buClr>
                <a:prstClr val="white"/>
              </a:buClr>
              <a:buSzPct val="100000"/>
              <a:defRPr/>
            </a:pPr>
            <a:r>
              <a:rPr lang="en-US" sz="1200" dirty="0">
                <a:solidFill>
                  <a:prstClr val="white"/>
                </a:solidFill>
                <a:latin typeface="Raleway Light"/>
                <a:ea typeface="Verdana" pitchFamily="34" charset="0"/>
              </a:rPr>
              <a:t>There are a </a:t>
            </a:r>
            <a:r>
              <a:rPr lang="en-US" sz="1200" dirty="0">
                <a:solidFill>
                  <a:schemeClr val="accent2"/>
                </a:solidFill>
                <a:latin typeface="+mj-lt"/>
                <a:ea typeface="Verdana" pitchFamily="34" charset="0"/>
              </a:rPr>
              <a:t>wide range of topics that could be explored </a:t>
            </a:r>
            <a:r>
              <a:rPr lang="en-US" sz="1200" dirty="0">
                <a:solidFill>
                  <a:prstClr val="white"/>
                </a:solidFill>
                <a:latin typeface="Raleway Light"/>
                <a:ea typeface="Verdana" pitchFamily="34" charset="0"/>
              </a:rPr>
              <a:t>within this theme, including simulation, communications, analysis of existing data (both imagery and from radio telescopes), object tracking, rocketry, astronomy, astrophysics and more. Earth Observation satellite data is available from a number of sources, including the Sentinel Hub, the Copernicus Open Access Hub, Amazon Web Services and we encourage competition participants to explore the Atos Mundi Web Services Platform with Very High Resolution Satellite Imagery.</a:t>
            </a:r>
          </a:p>
        </p:txBody>
      </p:sp>
      <p:grpSp>
        <p:nvGrpSpPr>
          <p:cNvPr id="20" name="Group 19">
            <a:extLst>
              <a:ext uri="{FF2B5EF4-FFF2-40B4-BE49-F238E27FC236}">
                <a16:creationId xmlns:a16="http://schemas.microsoft.com/office/drawing/2014/main" id="{C0324B94-7B08-42B2-A887-29CB7A09DED2}"/>
              </a:ext>
            </a:extLst>
          </p:cNvPr>
          <p:cNvGrpSpPr/>
          <p:nvPr/>
        </p:nvGrpSpPr>
        <p:grpSpPr>
          <a:xfrm>
            <a:off x="5590697" y="1074738"/>
            <a:ext cx="3027795" cy="1225296"/>
            <a:chOff x="5530279" y="2974561"/>
            <a:chExt cx="3027795" cy="1225296"/>
          </a:xfrm>
        </p:grpSpPr>
        <p:sp>
          <p:nvSpPr>
            <p:cNvPr id="18" name="Rectangle: Rounded Corners 17">
              <a:extLst>
                <a:ext uri="{FF2B5EF4-FFF2-40B4-BE49-F238E27FC236}">
                  <a16:creationId xmlns:a16="http://schemas.microsoft.com/office/drawing/2014/main" id="{41988448-AAEE-43D5-812E-820B98069333}"/>
                </a:ext>
              </a:extLst>
            </p:cNvPr>
            <p:cNvSpPr/>
            <p:nvPr/>
          </p:nvSpPr>
          <p:spPr>
            <a:xfrm>
              <a:off x="5530279" y="2974561"/>
              <a:ext cx="664139" cy="1225296"/>
            </a:xfrm>
            <a:prstGeom prst="roundRect">
              <a:avLst>
                <a:gd name="adj" fmla="val 10712"/>
              </a:avLst>
            </a:prstGeom>
            <a:gradFill flip="none" rotWithShape="1">
              <a:gsLst>
                <a:gs pos="0">
                  <a:schemeClr val="accent3"/>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4F28AC0-A452-4D8E-85E8-B4CCADA8B144}"/>
                </a:ext>
              </a:extLst>
            </p:cNvPr>
            <p:cNvSpPr txBox="1"/>
            <p:nvPr/>
          </p:nvSpPr>
          <p:spPr>
            <a:xfrm>
              <a:off x="5668392" y="3033211"/>
              <a:ext cx="2889682" cy="1107996"/>
            </a:xfrm>
            <a:prstGeom prst="rect">
              <a:avLst/>
            </a:prstGeom>
            <a:noFill/>
          </p:spPr>
          <p:txBody>
            <a:bodyPr wrap="square" lIns="0" tIns="0" rIns="0" bIns="0">
              <a:spAutoFit/>
            </a:bodyPr>
            <a:lstStyle/>
            <a:p>
              <a:pPr>
                <a:spcAft>
                  <a:spcPts val="200"/>
                </a:spcAft>
                <a:buClr>
                  <a:prstClr val="white"/>
                </a:buClr>
                <a:buSzPct val="100000"/>
                <a:defRPr/>
              </a:pPr>
              <a:r>
                <a:rPr lang="en-US" sz="1200" dirty="0">
                  <a:solidFill>
                    <a:schemeClr val="accent3"/>
                  </a:solidFill>
                  <a:latin typeface="+mj-lt"/>
                  <a:ea typeface="Verdana" pitchFamily="34" charset="0"/>
                </a:rPr>
                <a:t>Data of this nature</a:t>
              </a:r>
              <a:r>
                <a:rPr lang="en-US" sz="1200" dirty="0">
                  <a:solidFill>
                    <a:prstClr val="white"/>
                  </a:solidFill>
                  <a:latin typeface="Raleway Light"/>
                  <a:ea typeface="Verdana" pitchFamily="34" charset="0"/>
                </a:rPr>
                <a:t>, acquired from space, can be </a:t>
              </a:r>
              <a:r>
                <a:rPr lang="en-US" sz="1200" dirty="0">
                  <a:solidFill>
                    <a:schemeClr val="accent3"/>
                  </a:solidFill>
                  <a:latin typeface="+mj-lt"/>
                  <a:ea typeface="Verdana" pitchFamily="34" charset="0"/>
                </a:rPr>
                <a:t>used for projects on planet Earth </a:t>
              </a:r>
              <a:r>
                <a:rPr lang="en-US" sz="1200" dirty="0">
                  <a:solidFill>
                    <a:prstClr val="white"/>
                  </a:solidFill>
                  <a:latin typeface="Raleway Light"/>
                  <a:ea typeface="Verdana" pitchFamily="34" charset="0"/>
                </a:rPr>
                <a:t>– supporting agriculture, geographic and topological analysis, meteorology and, increasingly importantly, addressing climate change through </a:t>
              </a:r>
              <a:r>
                <a:rPr lang="en-US" sz="1200" dirty="0" err="1">
                  <a:solidFill>
                    <a:prstClr val="white"/>
                  </a:solidFill>
                  <a:latin typeface="Raleway Light"/>
                  <a:ea typeface="Verdana" pitchFamily="34" charset="0"/>
                </a:rPr>
                <a:t>decarbonisation</a:t>
              </a:r>
              <a:r>
                <a:rPr lang="en-US" sz="1200" dirty="0">
                  <a:solidFill>
                    <a:prstClr val="white"/>
                  </a:solidFill>
                  <a:latin typeface="Raleway Light"/>
                  <a:ea typeface="Verdana" pitchFamily="34" charset="0"/>
                </a:rPr>
                <a:t>.</a:t>
              </a:r>
            </a:p>
          </p:txBody>
        </p:sp>
      </p:grpSp>
      <p:grpSp>
        <p:nvGrpSpPr>
          <p:cNvPr id="21" name="Group 20">
            <a:extLst>
              <a:ext uri="{FF2B5EF4-FFF2-40B4-BE49-F238E27FC236}">
                <a16:creationId xmlns:a16="http://schemas.microsoft.com/office/drawing/2014/main" id="{54AA1EC7-CAE6-421F-BC2F-19255AA8E3C2}"/>
              </a:ext>
            </a:extLst>
          </p:cNvPr>
          <p:cNvGrpSpPr/>
          <p:nvPr/>
        </p:nvGrpSpPr>
        <p:grpSpPr>
          <a:xfrm>
            <a:off x="5590697" y="2442162"/>
            <a:ext cx="3267493" cy="1051560"/>
            <a:chOff x="5530279" y="2974561"/>
            <a:chExt cx="3267493" cy="1051560"/>
          </a:xfrm>
        </p:grpSpPr>
        <p:sp>
          <p:nvSpPr>
            <p:cNvPr id="22" name="Rectangle: Rounded Corners 21">
              <a:extLst>
                <a:ext uri="{FF2B5EF4-FFF2-40B4-BE49-F238E27FC236}">
                  <a16:creationId xmlns:a16="http://schemas.microsoft.com/office/drawing/2014/main" id="{FCBF6C0C-567E-48EC-A547-753F16567C3D}"/>
                </a:ext>
              </a:extLst>
            </p:cNvPr>
            <p:cNvSpPr/>
            <p:nvPr/>
          </p:nvSpPr>
          <p:spPr>
            <a:xfrm>
              <a:off x="5530279" y="2974561"/>
              <a:ext cx="664139" cy="1051560"/>
            </a:xfrm>
            <a:prstGeom prst="roundRect">
              <a:avLst>
                <a:gd name="adj" fmla="val 10712"/>
              </a:avLst>
            </a:prstGeom>
            <a:gradFill flip="none" rotWithShape="1">
              <a:gsLst>
                <a:gs pos="0">
                  <a:schemeClr val="accent4"/>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845C4C-A437-494F-B787-E1BE389DB504}"/>
                </a:ext>
              </a:extLst>
            </p:cNvPr>
            <p:cNvSpPr txBox="1"/>
            <p:nvPr/>
          </p:nvSpPr>
          <p:spPr>
            <a:xfrm>
              <a:off x="5668392" y="3038676"/>
              <a:ext cx="3129380" cy="923330"/>
            </a:xfrm>
            <a:prstGeom prst="rect">
              <a:avLst/>
            </a:prstGeom>
            <a:noFill/>
          </p:spPr>
          <p:txBody>
            <a:bodyPr wrap="square" lIns="0" tIns="0" rIns="0" bIns="0">
              <a:spAutoFit/>
            </a:bodyPr>
            <a:lstStyle/>
            <a:p>
              <a:pPr>
                <a:spcAft>
                  <a:spcPts val="200"/>
                </a:spcAft>
                <a:buClr>
                  <a:prstClr val="white"/>
                </a:buClr>
                <a:buSzPct val="100000"/>
                <a:defRPr/>
              </a:pPr>
              <a:r>
                <a:rPr lang="en-US" sz="1200" dirty="0">
                  <a:solidFill>
                    <a:prstClr val="white"/>
                  </a:solidFill>
                  <a:latin typeface="Raleway Light"/>
                  <a:ea typeface="Verdana" pitchFamily="34" charset="0"/>
                </a:rPr>
                <a:t>The application of a </a:t>
              </a:r>
              <a:r>
                <a:rPr lang="en-US" sz="1200" dirty="0">
                  <a:solidFill>
                    <a:schemeClr val="accent4"/>
                  </a:solidFill>
                  <a:latin typeface="+mj-lt"/>
                  <a:ea typeface="Verdana" pitchFamily="34" charset="0"/>
                </a:rPr>
                <a:t>variety of technologies and techniques can support student team </a:t>
              </a:r>
              <a:r>
                <a:rPr lang="en-US" sz="1200" dirty="0">
                  <a:solidFill>
                    <a:prstClr val="white"/>
                  </a:solidFill>
                  <a:latin typeface="Raleway Light"/>
                  <a:ea typeface="Verdana" pitchFamily="34" charset="0"/>
                </a:rPr>
                <a:t>investigations such as artificial intelligence and machine learning, analytics, image analysis, APIs, and platforms.</a:t>
              </a:r>
            </a:p>
          </p:txBody>
        </p:sp>
      </p:grpSp>
      <p:grpSp>
        <p:nvGrpSpPr>
          <p:cNvPr id="24" name="Group 23">
            <a:extLst>
              <a:ext uri="{FF2B5EF4-FFF2-40B4-BE49-F238E27FC236}">
                <a16:creationId xmlns:a16="http://schemas.microsoft.com/office/drawing/2014/main" id="{09976FDA-69E4-4C3A-A0FF-E4429A41D3E1}"/>
              </a:ext>
            </a:extLst>
          </p:cNvPr>
          <p:cNvGrpSpPr/>
          <p:nvPr/>
        </p:nvGrpSpPr>
        <p:grpSpPr>
          <a:xfrm>
            <a:off x="5590697" y="3635849"/>
            <a:ext cx="2860845" cy="914400"/>
            <a:chOff x="5530279" y="2974561"/>
            <a:chExt cx="2860845" cy="914400"/>
          </a:xfrm>
        </p:grpSpPr>
        <p:sp>
          <p:nvSpPr>
            <p:cNvPr id="25" name="Rectangle: Rounded Corners 24">
              <a:extLst>
                <a:ext uri="{FF2B5EF4-FFF2-40B4-BE49-F238E27FC236}">
                  <a16:creationId xmlns:a16="http://schemas.microsoft.com/office/drawing/2014/main" id="{E46C7FC3-F030-419B-9089-48A55C785124}"/>
                </a:ext>
              </a:extLst>
            </p:cNvPr>
            <p:cNvSpPr/>
            <p:nvPr/>
          </p:nvSpPr>
          <p:spPr>
            <a:xfrm>
              <a:off x="5530279" y="2974561"/>
              <a:ext cx="664139" cy="914400"/>
            </a:xfrm>
            <a:prstGeom prst="roundRect">
              <a:avLst>
                <a:gd name="adj" fmla="val 10712"/>
              </a:avLst>
            </a:prstGeom>
            <a:gradFill flip="none" rotWithShape="1">
              <a:gsLst>
                <a:gs pos="0">
                  <a:schemeClr val="accent5"/>
                </a:gs>
                <a:gs pos="4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C0859E6-A507-4749-845A-ADCE1329F071}"/>
                </a:ext>
              </a:extLst>
            </p:cNvPr>
            <p:cNvSpPr txBox="1"/>
            <p:nvPr/>
          </p:nvSpPr>
          <p:spPr>
            <a:xfrm>
              <a:off x="5668392" y="3062429"/>
              <a:ext cx="2722732" cy="738664"/>
            </a:xfrm>
            <a:prstGeom prst="rect">
              <a:avLst/>
            </a:prstGeom>
            <a:noFill/>
          </p:spPr>
          <p:txBody>
            <a:bodyPr wrap="square" lIns="0" tIns="0" rIns="0" bIns="0">
              <a:spAutoFit/>
            </a:bodyPr>
            <a:lstStyle/>
            <a:p>
              <a:pPr>
                <a:spcAft>
                  <a:spcPts val="200"/>
                </a:spcAft>
                <a:buClr>
                  <a:prstClr val="white"/>
                </a:buClr>
                <a:buSzPct val="100000"/>
                <a:defRPr/>
              </a:pPr>
              <a:r>
                <a:rPr lang="en-US" sz="1200" dirty="0">
                  <a:solidFill>
                    <a:prstClr val="white"/>
                  </a:solidFill>
                  <a:latin typeface="Raleway Light"/>
                  <a:ea typeface="Verdana" pitchFamily="34" charset="0"/>
                </a:rPr>
                <a:t>We are looking for </a:t>
              </a:r>
              <a:r>
                <a:rPr lang="en-US" sz="1200" dirty="0">
                  <a:solidFill>
                    <a:schemeClr val="accent5"/>
                  </a:solidFill>
                  <a:latin typeface="+mj-lt"/>
                  <a:ea typeface="Verdana" pitchFamily="34" charset="0"/>
                </a:rPr>
                <a:t>student teams to develop a mobile or web application </a:t>
              </a:r>
              <a:r>
                <a:rPr lang="en-US" sz="1200" dirty="0">
                  <a:solidFill>
                    <a:prstClr val="white"/>
                  </a:solidFill>
                  <a:latin typeface="Raleway Light"/>
                  <a:ea typeface="Verdana" pitchFamily="34" charset="0"/>
                </a:rPr>
                <a:t>in the theme of space that will be of benefit to society at large.</a:t>
              </a:r>
            </a:p>
          </p:txBody>
        </p:sp>
      </p:grpSp>
    </p:spTree>
    <p:extLst>
      <p:ext uri="{BB962C8B-B14F-4D97-AF65-F5344CB8AC3E}">
        <p14:creationId xmlns:p14="http://schemas.microsoft.com/office/powerpoint/2010/main" val="378698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661" y="123478"/>
            <a:ext cx="8577072" cy="731520"/>
          </a:xfrm>
        </p:spPr>
        <p:txBody>
          <a:bodyPr/>
          <a:lstStyle/>
          <a:p>
            <a:r>
              <a:rPr lang="en-US" dirty="0"/>
              <a:t>Getting your tickets for the development phase</a:t>
            </a:r>
          </a:p>
        </p:txBody>
      </p:sp>
      <p:sp>
        <p:nvSpPr>
          <p:cNvPr id="5" name="Content Placeholder 1"/>
          <p:cNvSpPr>
            <a:spLocks noGrp="1"/>
          </p:cNvSpPr>
          <p:nvPr>
            <p:ph type="body" sz="quarter" idx="10"/>
          </p:nvPr>
        </p:nvSpPr>
        <p:spPr>
          <a:xfrm>
            <a:off x="227660" y="417457"/>
            <a:ext cx="8577072" cy="435397"/>
          </a:xfrm>
        </p:spPr>
        <p:txBody>
          <a:bodyPr/>
          <a:lstStyle/>
          <a:p>
            <a:r>
              <a:rPr lang="en-US" dirty="0"/>
              <a:t> </a:t>
            </a:r>
          </a:p>
        </p:txBody>
      </p:sp>
      <p:sp>
        <p:nvSpPr>
          <p:cNvPr id="9" name="TextBox 8">
            <a:extLst>
              <a:ext uri="{FF2B5EF4-FFF2-40B4-BE49-F238E27FC236}">
                <a16:creationId xmlns:a16="http://schemas.microsoft.com/office/drawing/2014/main" id="{F1FB5EFF-E878-4992-B683-94170111C91C}"/>
              </a:ext>
            </a:extLst>
          </p:cNvPr>
          <p:cNvSpPr txBox="1"/>
          <p:nvPr/>
        </p:nvSpPr>
        <p:spPr>
          <a:xfrm>
            <a:off x="1367846" y="1606353"/>
            <a:ext cx="2131994" cy="215444"/>
          </a:xfrm>
          <a:prstGeom prst="rect">
            <a:avLst/>
          </a:prstGeom>
          <a:noFill/>
        </p:spPr>
        <p:txBody>
          <a:bodyPr wrap="none" lIns="0" tIns="0" rIns="0" bIns="0" anchor="ctr">
            <a:spAutoFit/>
          </a:bodyPr>
          <a:lstStyle/>
          <a:p>
            <a:r>
              <a:rPr lang="en-US" sz="1400" dirty="0"/>
              <a:t>Alignment with the theme</a:t>
            </a:r>
          </a:p>
        </p:txBody>
      </p:sp>
      <p:sp>
        <p:nvSpPr>
          <p:cNvPr id="17" name="TextBox 16">
            <a:extLst>
              <a:ext uri="{FF2B5EF4-FFF2-40B4-BE49-F238E27FC236}">
                <a16:creationId xmlns:a16="http://schemas.microsoft.com/office/drawing/2014/main" id="{47DF8984-C532-43C4-A6BE-471BE8E823B6}"/>
              </a:ext>
            </a:extLst>
          </p:cNvPr>
          <p:cNvSpPr txBox="1"/>
          <p:nvPr/>
        </p:nvSpPr>
        <p:spPr>
          <a:xfrm>
            <a:off x="1366259" y="1074738"/>
            <a:ext cx="6402988" cy="618138"/>
          </a:xfrm>
          <a:prstGeom prst="roundRect">
            <a:avLst/>
          </a:prstGeom>
          <a:gradFill flip="none" rotWithShape="1">
            <a:gsLst>
              <a:gs pos="71000">
                <a:schemeClr val="bg1">
                  <a:alpha val="0"/>
                </a:schemeClr>
              </a:gs>
              <a:gs pos="0">
                <a:schemeClr val="accent1"/>
              </a:gs>
            </a:gsLst>
            <a:lin ang="5400000" scaled="1"/>
            <a:tileRect/>
          </a:gra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j-lt"/>
                <a:ea typeface="+mn-ea"/>
                <a:cs typeface="+mn-cs"/>
              </a:rPr>
              <a:t>First jury roadmap</a:t>
            </a:r>
          </a:p>
        </p:txBody>
      </p:sp>
      <p:sp>
        <p:nvSpPr>
          <p:cNvPr id="18" name="Rectangle: Rounded Corners 17">
            <a:extLst>
              <a:ext uri="{FF2B5EF4-FFF2-40B4-BE49-F238E27FC236}">
                <a16:creationId xmlns:a16="http://schemas.microsoft.com/office/drawing/2014/main" id="{884FFD20-97E6-46AB-ADC0-C067B209E83D}"/>
              </a:ext>
            </a:extLst>
          </p:cNvPr>
          <p:cNvSpPr>
            <a:spLocks noChangeAspect="1"/>
          </p:cNvSpPr>
          <p:nvPr/>
        </p:nvSpPr>
        <p:spPr bwMode="invGray">
          <a:xfrm>
            <a:off x="6681852" y="1493520"/>
            <a:ext cx="1095890" cy="441111"/>
          </a:xfrm>
          <a:prstGeom prst="roundRect">
            <a:avLst/>
          </a:prstGeom>
          <a:gradFill flip="none" rotWithShape="1">
            <a:gsLst>
              <a:gs pos="100000">
                <a:schemeClr val="accent2">
                  <a:alpha val="15000"/>
                </a:schemeClr>
              </a:gs>
              <a:gs pos="3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mj-lt"/>
              </a:rPr>
              <a:t>5pts</a:t>
            </a:r>
            <a:endParaRPr lang="en-US" sz="1400" dirty="0">
              <a:solidFill>
                <a:schemeClr val="tx1"/>
              </a:solidFill>
              <a:latin typeface="+mj-lt"/>
            </a:endParaRPr>
          </a:p>
        </p:txBody>
      </p:sp>
      <p:sp>
        <p:nvSpPr>
          <p:cNvPr id="19" name="Rectangle: Rounded Corners 18">
            <a:extLst>
              <a:ext uri="{FF2B5EF4-FFF2-40B4-BE49-F238E27FC236}">
                <a16:creationId xmlns:a16="http://schemas.microsoft.com/office/drawing/2014/main" id="{47AD6275-8E97-4DBF-BBCC-F44A75BE5E46}"/>
              </a:ext>
            </a:extLst>
          </p:cNvPr>
          <p:cNvSpPr>
            <a:spLocks noChangeAspect="1"/>
          </p:cNvSpPr>
          <p:nvPr/>
        </p:nvSpPr>
        <p:spPr bwMode="invGray">
          <a:xfrm>
            <a:off x="6681852" y="2022377"/>
            <a:ext cx="1095890" cy="441111"/>
          </a:xfrm>
          <a:prstGeom prst="roundRect">
            <a:avLst/>
          </a:prstGeom>
          <a:gradFill flip="none" rotWithShape="1">
            <a:gsLst>
              <a:gs pos="100000">
                <a:schemeClr val="accent2">
                  <a:alpha val="15000"/>
                </a:schemeClr>
              </a:gs>
              <a:gs pos="3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mj-lt"/>
              </a:rPr>
              <a:t>5pts</a:t>
            </a:r>
            <a:endParaRPr lang="en-US" sz="1400" dirty="0">
              <a:solidFill>
                <a:schemeClr val="tx1"/>
              </a:solidFill>
              <a:latin typeface="+mj-lt"/>
            </a:endParaRPr>
          </a:p>
        </p:txBody>
      </p:sp>
      <p:sp>
        <p:nvSpPr>
          <p:cNvPr id="20" name="Rectangle: Rounded Corners 19">
            <a:extLst>
              <a:ext uri="{FF2B5EF4-FFF2-40B4-BE49-F238E27FC236}">
                <a16:creationId xmlns:a16="http://schemas.microsoft.com/office/drawing/2014/main" id="{39EE550C-A015-4D5F-B253-15D12BB2C952}"/>
              </a:ext>
            </a:extLst>
          </p:cNvPr>
          <p:cNvSpPr>
            <a:spLocks noChangeAspect="1"/>
          </p:cNvSpPr>
          <p:nvPr/>
        </p:nvSpPr>
        <p:spPr bwMode="invGray">
          <a:xfrm>
            <a:off x="6681852" y="2551234"/>
            <a:ext cx="1095890" cy="441111"/>
          </a:xfrm>
          <a:prstGeom prst="roundRect">
            <a:avLst/>
          </a:prstGeom>
          <a:gradFill flip="none" rotWithShape="1">
            <a:gsLst>
              <a:gs pos="100000">
                <a:schemeClr val="accent2">
                  <a:alpha val="15000"/>
                </a:schemeClr>
              </a:gs>
              <a:gs pos="3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mj-lt"/>
              </a:rPr>
              <a:t>5pts</a:t>
            </a:r>
            <a:endParaRPr lang="en-US" sz="1400" dirty="0">
              <a:solidFill>
                <a:schemeClr val="tx1"/>
              </a:solidFill>
              <a:latin typeface="+mj-lt"/>
            </a:endParaRPr>
          </a:p>
        </p:txBody>
      </p:sp>
      <p:sp>
        <p:nvSpPr>
          <p:cNvPr id="21" name="Rectangle: Rounded Corners 20">
            <a:extLst>
              <a:ext uri="{FF2B5EF4-FFF2-40B4-BE49-F238E27FC236}">
                <a16:creationId xmlns:a16="http://schemas.microsoft.com/office/drawing/2014/main" id="{6A55B079-D4DD-4461-8495-3EE8F2CEC2C4}"/>
              </a:ext>
            </a:extLst>
          </p:cNvPr>
          <p:cNvSpPr>
            <a:spLocks noChangeAspect="1"/>
          </p:cNvSpPr>
          <p:nvPr/>
        </p:nvSpPr>
        <p:spPr bwMode="invGray">
          <a:xfrm>
            <a:off x="6681852" y="3080091"/>
            <a:ext cx="1095890" cy="441111"/>
          </a:xfrm>
          <a:prstGeom prst="roundRect">
            <a:avLst/>
          </a:prstGeom>
          <a:gradFill flip="none" rotWithShape="1">
            <a:gsLst>
              <a:gs pos="100000">
                <a:schemeClr val="accent2">
                  <a:alpha val="15000"/>
                </a:schemeClr>
              </a:gs>
              <a:gs pos="3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mj-lt"/>
              </a:rPr>
              <a:t>5pts</a:t>
            </a:r>
            <a:endParaRPr lang="en-US" sz="1400" dirty="0">
              <a:solidFill>
                <a:schemeClr val="tx1"/>
              </a:solidFill>
              <a:latin typeface="+mj-lt"/>
            </a:endParaRPr>
          </a:p>
        </p:txBody>
      </p:sp>
      <p:sp>
        <p:nvSpPr>
          <p:cNvPr id="24" name="Rectangle: Rounded Corners 23">
            <a:extLst>
              <a:ext uri="{FF2B5EF4-FFF2-40B4-BE49-F238E27FC236}">
                <a16:creationId xmlns:a16="http://schemas.microsoft.com/office/drawing/2014/main" id="{2357CCCA-5556-4BFD-923C-CCD99B09ACDB}"/>
              </a:ext>
            </a:extLst>
          </p:cNvPr>
          <p:cNvSpPr>
            <a:spLocks noChangeAspect="1"/>
          </p:cNvSpPr>
          <p:nvPr/>
        </p:nvSpPr>
        <p:spPr bwMode="invGray">
          <a:xfrm>
            <a:off x="6681852" y="3608948"/>
            <a:ext cx="1095890" cy="441111"/>
          </a:xfrm>
          <a:prstGeom prst="roundRect">
            <a:avLst/>
          </a:prstGeom>
          <a:gradFill flip="none" rotWithShape="1">
            <a:gsLst>
              <a:gs pos="100000">
                <a:schemeClr val="accent2">
                  <a:alpha val="15000"/>
                </a:schemeClr>
              </a:gs>
              <a:gs pos="3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mj-lt"/>
              </a:rPr>
              <a:t>5pts</a:t>
            </a:r>
            <a:endParaRPr lang="en-US" sz="1400" dirty="0">
              <a:solidFill>
                <a:schemeClr val="tx1"/>
              </a:solidFill>
              <a:latin typeface="+mj-lt"/>
            </a:endParaRPr>
          </a:p>
        </p:txBody>
      </p:sp>
      <p:sp>
        <p:nvSpPr>
          <p:cNvPr id="25" name="Rectangle: Rounded Corners 24">
            <a:extLst>
              <a:ext uri="{FF2B5EF4-FFF2-40B4-BE49-F238E27FC236}">
                <a16:creationId xmlns:a16="http://schemas.microsoft.com/office/drawing/2014/main" id="{18C05A4E-A9C1-4490-8692-87365526D933}"/>
              </a:ext>
            </a:extLst>
          </p:cNvPr>
          <p:cNvSpPr>
            <a:spLocks noChangeAspect="1"/>
          </p:cNvSpPr>
          <p:nvPr/>
        </p:nvSpPr>
        <p:spPr bwMode="invGray">
          <a:xfrm>
            <a:off x="6681852" y="4137808"/>
            <a:ext cx="1095890" cy="441111"/>
          </a:xfrm>
          <a:prstGeom prst="roundRect">
            <a:avLst/>
          </a:prstGeom>
          <a:gradFill flip="none" rotWithShape="1">
            <a:gsLst>
              <a:gs pos="100000">
                <a:schemeClr val="accent2">
                  <a:alpha val="15000"/>
                </a:schemeClr>
              </a:gs>
              <a:gs pos="3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mj-lt"/>
              </a:rPr>
              <a:t>5pts</a:t>
            </a:r>
            <a:endParaRPr lang="en-US" sz="1400" dirty="0">
              <a:solidFill>
                <a:schemeClr val="tx1"/>
              </a:solidFill>
              <a:latin typeface="+mj-lt"/>
            </a:endParaRPr>
          </a:p>
        </p:txBody>
      </p:sp>
      <p:sp>
        <p:nvSpPr>
          <p:cNvPr id="27" name="TextBox 26">
            <a:extLst>
              <a:ext uri="{FF2B5EF4-FFF2-40B4-BE49-F238E27FC236}">
                <a16:creationId xmlns:a16="http://schemas.microsoft.com/office/drawing/2014/main" id="{4A9B2CEB-C35E-4E95-81C0-D10F2C0B35F2}"/>
              </a:ext>
            </a:extLst>
          </p:cNvPr>
          <p:cNvSpPr txBox="1"/>
          <p:nvPr/>
        </p:nvSpPr>
        <p:spPr>
          <a:xfrm>
            <a:off x="1367846" y="2135211"/>
            <a:ext cx="4650312" cy="215444"/>
          </a:xfrm>
          <a:prstGeom prst="rect">
            <a:avLst/>
          </a:prstGeom>
          <a:noFill/>
        </p:spPr>
        <p:txBody>
          <a:bodyPr wrap="none" lIns="0" tIns="0" rIns="0" bIns="0" anchor="ctr">
            <a:spAutoFit/>
          </a:bodyPr>
          <a:lstStyle/>
          <a:p>
            <a:r>
              <a:rPr lang="en-US" sz="1400" dirty="0"/>
              <a:t>Benefit of the service for end-users (Usefulness, novelty)</a:t>
            </a:r>
          </a:p>
        </p:txBody>
      </p:sp>
      <p:sp>
        <p:nvSpPr>
          <p:cNvPr id="28" name="TextBox 27">
            <a:extLst>
              <a:ext uri="{FF2B5EF4-FFF2-40B4-BE49-F238E27FC236}">
                <a16:creationId xmlns:a16="http://schemas.microsoft.com/office/drawing/2014/main" id="{359FB081-6236-4B97-A641-17EC729209EC}"/>
              </a:ext>
            </a:extLst>
          </p:cNvPr>
          <p:cNvSpPr txBox="1"/>
          <p:nvPr/>
        </p:nvSpPr>
        <p:spPr>
          <a:xfrm>
            <a:off x="1367846" y="3192927"/>
            <a:ext cx="2960747" cy="215444"/>
          </a:xfrm>
          <a:prstGeom prst="rect">
            <a:avLst/>
          </a:prstGeom>
          <a:noFill/>
        </p:spPr>
        <p:txBody>
          <a:bodyPr wrap="none" lIns="0" tIns="0" rIns="0" bIns="0" anchor="ctr">
            <a:spAutoFit/>
          </a:bodyPr>
          <a:lstStyle/>
          <a:p>
            <a:r>
              <a:rPr lang="en-US" sz="1400" dirty="0"/>
              <a:t>Personal feeling (Originality, I like it…)</a:t>
            </a:r>
          </a:p>
        </p:txBody>
      </p:sp>
      <p:sp>
        <p:nvSpPr>
          <p:cNvPr id="29" name="TextBox 28">
            <a:extLst>
              <a:ext uri="{FF2B5EF4-FFF2-40B4-BE49-F238E27FC236}">
                <a16:creationId xmlns:a16="http://schemas.microsoft.com/office/drawing/2014/main" id="{3571AAC7-216D-4391-BD41-CC932CB9E404}"/>
              </a:ext>
            </a:extLst>
          </p:cNvPr>
          <p:cNvSpPr txBox="1"/>
          <p:nvPr/>
        </p:nvSpPr>
        <p:spPr>
          <a:xfrm>
            <a:off x="1367846" y="2664069"/>
            <a:ext cx="3504164" cy="215444"/>
          </a:xfrm>
          <a:prstGeom prst="rect">
            <a:avLst/>
          </a:prstGeom>
          <a:noFill/>
        </p:spPr>
        <p:txBody>
          <a:bodyPr wrap="none" lIns="0" tIns="0" rIns="0" bIns="0" anchor="ctr">
            <a:spAutoFit/>
          </a:bodyPr>
          <a:lstStyle/>
          <a:p>
            <a:r>
              <a:rPr lang="en-US" sz="1400" dirty="0"/>
              <a:t>Benefit of the service for business partners</a:t>
            </a:r>
          </a:p>
        </p:txBody>
      </p:sp>
      <p:sp>
        <p:nvSpPr>
          <p:cNvPr id="30" name="TextBox 29">
            <a:extLst>
              <a:ext uri="{FF2B5EF4-FFF2-40B4-BE49-F238E27FC236}">
                <a16:creationId xmlns:a16="http://schemas.microsoft.com/office/drawing/2014/main" id="{10A29564-F544-498B-B3DC-13C92A8CC0CA}"/>
              </a:ext>
            </a:extLst>
          </p:cNvPr>
          <p:cNvSpPr txBox="1"/>
          <p:nvPr/>
        </p:nvSpPr>
        <p:spPr>
          <a:xfrm>
            <a:off x="1367846" y="3721785"/>
            <a:ext cx="4778552" cy="215444"/>
          </a:xfrm>
          <a:prstGeom prst="rect">
            <a:avLst/>
          </a:prstGeom>
          <a:noFill/>
        </p:spPr>
        <p:txBody>
          <a:bodyPr wrap="none" lIns="0" tIns="0" rIns="0" bIns="0" anchor="ctr">
            <a:spAutoFit/>
          </a:bodyPr>
          <a:lstStyle/>
          <a:p>
            <a:r>
              <a:rPr lang="en-US" sz="1400" dirty="0"/>
              <a:t>Reality of business model (Feasibility, market size,  risks, ...)</a:t>
            </a:r>
          </a:p>
        </p:txBody>
      </p:sp>
      <p:sp>
        <p:nvSpPr>
          <p:cNvPr id="31" name="TextBox 30">
            <a:extLst>
              <a:ext uri="{FF2B5EF4-FFF2-40B4-BE49-F238E27FC236}">
                <a16:creationId xmlns:a16="http://schemas.microsoft.com/office/drawing/2014/main" id="{04F53D9B-AEDF-4396-A21E-176643F966F8}"/>
              </a:ext>
            </a:extLst>
          </p:cNvPr>
          <p:cNvSpPr txBox="1"/>
          <p:nvPr/>
        </p:nvSpPr>
        <p:spPr>
          <a:xfrm>
            <a:off x="1367846" y="4250641"/>
            <a:ext cx="3903313" cy="215444"/>
          </a:xfrm>
          <a:prstGeom prst="rect">
            <a:avLst/>
          </a:prstGeom>
          <a:noFill/>
        </p:spPr>
        <p:txBody>
          <a:bodyPr wrap="none" lIns="0" tIns="0" rIns="0" bIns="0" anchor="ctr">
            <a:spAutoFit/>
          </a:bodyPr>
          <a:lstStyle/>
          <a:p>
            <a:r>
              <a:rPr lang="en-US" sz="1400" dirty="0"/>
              <a:t>Technical feasibility (Architecture, project plan…)</a:t>
            </a:r>
          </a:p>
        </p:txBody>
      </p:sp>
      <p:grpSp>
        <p:nvGrpSpPr>
          <p:cNvPr id="2" name="Group 1">
            <a:extLst>
              <a:ext uri="{FF2B5EF4-FFF2-40B4-BE49-F238E27FC236}">
                <a16:creationId xmlns:a16="http://schemas.microsoft.com/office/drawing/2014/main" id="{E0D78FF9-C4D5-4116-8D2D-AFCCE4C96F49}"/>
              </a:ext>
            </a:extLst>
          </p:cNvPr>
          <p:cNvGrpSpPr/>
          <p:nvPr/>
        </p:nvGrpSpPr>
        <p:grpSpPr>
          <a:xfrm>
            <a:off x="1366258" y="1978504"/>
            <a:ext cx="6392997" cy="2115428"/>
            <a:chOff x="319088" y="1978504"/>
            <a:chExt cx="5303236" cy="2115428"/>
          </a:xfrm>
        </p:grpSpPr>
        <p:cxnSp>
          <p:nvCxnSpPr>
            <p:cNvPr id="34" name="Straight Connector 33">
              <a:extLst>
                <a:ext uri="{FF2B5EF4-FFF2-40B4-BE49-F238E27FC236}">
                  <a16:creationId xmlns:a16="http://schemas.microsoft.com/office/drawing/2014/main" id="{CDAEA97D-5344-4CC0-AC23-9C49C1622F98}"/>
                </a:ext>
              </a:extLst>
            </p:cNvPr>
            <p:cNvCxnSpPr>
              <a:cxnSpLocks/>
            </p:cNvCxnSpPr>
            <p:nvPr/>
          </p:nvCxnSpPr>
          <p:spPr>
            <a:xfrm>
              <a:off x="319088" y="1978504"/>
              <a:ext cx="5303236" cy="0"/>
            </a:xfrm>
            <a:prstGeom prst="line">
              <a:avLst/>
            </a:prstGeom>
            <a:ln>
              <a:gradFill flip="none" rotWithShape="1">
                <a:gsLst>
                  <a:gs pos="0">
                    <a:schemeClr val="tx1">
                      <a:alpha val="10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981C3C-7C79-4BCE-8BC5-9A4C0A855C71}"/>
                </a:ext>
              </a:extLst>
            </p:cNvPr>
            <p:cNvCxnSpPr>
              <a:cxnSpLocks/>
            </p:cNvCxnSpPr>
            <p:nvPr/>
          </p:nvCxnSpPr>
          <p:spPr>
            <a:xfrm>
              <a:off x="319088" y="2507361"/>
              <a:ext cx="5303236" cy="0"/>
            </a:xfrm>
            <a:prstGeom prst="line">
              <a:avLst/>
            </a:prstGeom>
            <a:ln>
              <a:gradFill flip="none" rotWithShape="1">
                <a:gsLst>
                  <a:gs pos="0">
                    <a:schemeClr val="tx1">
                      <a:alpha val="10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6A2E4F-14F8-46C6-B495-0600214A2383}"/>
                </a:ext>
              </a:extLst>
            </p:cNvPr>
            <p:cNvCxnSpPr>
              <a:cxnSpLocks/>
            </p:cNvCxnSpPr>
            <p:nvPr/>
          </p:nvCxnSpPr>
          <p:spPr>
            <a:xfrm>
              <a:off x="319088" y="3036218"/>
              <a:ext cx="5303236" cy="0"/>
            </a:xfrm>
            <a:prstGeom prst="line">
              <a:avLst/>
            </a:prstGeom>
            <a:ln>
              <a:gradFill flip="none" rotWithShape="1">
                <a:gsLst>
                  <a:gs pos="0">
                    <a:schemeClr val="tx1">
                      <a:alpha val="10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9A35E1B-71BF-4DC0-9BF4-54D74395B1FA}"/>
                </a:ext>
              </a:extLst>
            </p:cNvPr>
            <p:cNvCxnSpPr>
              <a:cxnSpLocks/>
            </p:cNvCxnSpPr>
            <p:nvPr/>
          </p:nvCxnSpPr>
          <p:spPr>
            <a:xfrm>
              <a:off x="319088" y="3565075"/>
              <a:ext cx="5303236" cy="0"/>
            </a:xfrm>
            <a:prstGeom prst="line">
              <a:avLst/>
            </a:prstGeom>
            <a:ln>
              <a:gradFill flip="none" rotWithShape="1">
                <a:gsLst>
                  <a:gs pos="0">
                    <a:schemeClr val="tx1">
                      <a:alpha val="10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28B430-3B0D-466C-B42C-B890B19E4009}"/>
                </a:ext>
              </a:extLst>
            </p:cNvPr>
            <p:cNvCxnSpPr>
              <a:cxnSpLocks/>
            </p:cNvCxnSpPr>
            <p:nvPr/>
          </p:nvCxnSpPr>
          <p:spPr>
            <a:xfrm>
              <a:off x="319088" y="4093932"/>
              <a:ext cx="5303236" cy="0"/>
            </a:xfrm>
            <a:prstGeom prst="line">
              <a:avLst/>
            </a:prstGeom>
            <a:ln>
              <a:gradFill flip="none" rotWithShape="1">
                <a:gsLst>
                  <a:gs pos="0">
                    <a:schemeClr val="tx1">
                      <a:alpha val="1000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7746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zz03B4JyzE9rqNKz4FW8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PUAUXZj3DtJNc99dsKOfA"/>
</p:tagLst>
</file>

<file path=ppt/theme/theme1.xml><?xml version="1.0" encoding="utf-8"?>
<a:theme xmlns:a="http://schemas.openxmlformats.org/drawingml/2006/main" name="Group_External_Dark">
  <a:themeElements>
    <a:clrScheme name="New Atos Colors">
      <a:dk1>
        <a:srgbClr val="0F0F0F"/>
      </a:dk1>
      <a:lt1>
        <a:sysClr val="window" lastClr="FFFFFF"/>
      </a:lt1>
      <a:dk2>
        <a:srgbClr val="0F0F0F"/>
      </a:dk2>
      <a:lt2>
        <a:srgbClr val="FFFFFF"/>
      </a:lt2>
      <a:accent1>
        <a:srgbClr val="0596FF"/>
      </a:accent1>
      <a:accent2>
        <a:srgbClr val="A375FF"/>
      </a:accent2>
      <a:accent3>
        <a:srgbClr val="FF5269"/>
      </a:accent3>
      <a:accent4>
        <a:srgbClr val="00A39B"/>
      </a:accent4>
      <a:accent5>
        <a:srgbClr val="B88D00"/>
      </a:accent5>
      <a:accent6>
        <a:srgbClr val="2B2B2B"/>
      </a:accent6>
      <a:hlink>
        <a:srgbClr val="0596FF"/>
      </a:hlink>
      <a:folHlink>
        <a:srgbClr val="68C0FF"/>
      </a:folHlink>
    </a:clrScheme>
    <a:fontScheme name="Atos Black">
      <a:majorFont>
        <a:latin typeface="Raleway SemiBold"/>
        <a:ea typeface=""/>
        <a:cs typeface=""/>
      </a:majorFont>
      <a:minorFont>
        <a:latin typeface="Ralew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defPPr>
      </a:lstStyle>
    </a:txDef>
  </a:objectDefaults>
  <a:extraClrSchemeLst/>
  <a:custClrLst>
    <a:custClr name="Atos Blue">
      <a:srgbClr val="0596FF"/>
    </a:custClr>
    <a:custClr name="Atos Purple">
      <a:srgbClr val="A375FF"/>
    </a:custClr>
    <a:custClr name="Atos Red">
      <a:srgbClr val="FF5269"/>
    </a:custClr>
    <a:custClr name="Atos Green">
      <a:srgbClr val="00A39B"/>
    </a:custClr>
    <a:custClr name="Atos Yellow">
      <a:srgbClr val="B88D00"/>
    </a:custClr>
    <a:custClr name="Atos Grey">
      <a:srgbClr val="2B2B2B"/>
    </a:custClr>
  </a:custClrLst>
  <a:extLst>
    <a:ext uri="{05A4C25C-085E-4340-85A3-A5531E510DB2}">
      <thm15:themeFamily xmlns:thm15="http://schemas.microsoft.com/office/thememl/2012/main" name="Atos Group Template_External_Dark &amp; Light" id="{B147D58A-CE0E-4A20-8D0B-86588BE2295C}" vid="{C3467494-2082-46D0-B056-F3EBBE31FD64}"/>
    </a:ext>
  </a:extLst>
</a:theme>
</file>

<file path=ppt/theme/theme2.xml><?xml version="1.0" encoding="utf-8"?>
<a:theme xmlns:a="http://schemas.openxmlformats.org/drawingml/2006/main" name="Group_External_Light">
  <a:themeElements>
    <a:clrScheme name="New Atos Colors">
      <a:dk1>
        <a:srgbClr val="0F0F0F"/>
      </a:dk1>
      <a:lt1>
        <a:sysClr val="window" lastClr="FFFFFF"/>
      </a:lt1>
      <a:dk2>
        <a:srgbClr val="0F0F0F"/>
      </a:dk2>
      <a:lt2>
        <a:srgbClr val="FFFFFF"/>
      </a:lt2>
      <a:accent1>
        <a:srgbClr val="0596FF"/>
      </a:accent1>
      <a:accent2>
        <a:srgbClr val="A375FF"/>
      </a:accent2>
      <a:accent3>
        <a:srgbClr val="FF5269"/>
      </a:accent3>
      <a:accent4>
        <a:srgbClr val="00A39B"/>
      </a:accent4>
      <a:accent5>
        <a:srgbClr val="B88D00"/>
      </a:accent5>
      <a:accent6>
        <a:srgbClr val="2B2B2B"/>
      </a:accent6>
      <a:hlink>
        <a:srgbClr val="0596FF"/>
      </a:hlink>
      <a:folHlink>
        <a:srgbClr val="68C0FF"/>
      </a:folHlink>
    </a:clrScheme>
    <a:fontScheme name="Atos Black">
      <a:majorFont>
        <a:latin typeface="Raleway SemiBold"/>
        <a:ea typeface=""/>
        <a:cs typeface=""/>
      </a:majorFont>
      <a:minorFont>
        <a:latin typeface="Ralew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defPPr>
      </a:lstStyle>
    </a:txDef>
  </a:objectDefaults>
  <a:extraClrSchemeLst/>
  <a:custClrLst>
    <a:custClr name="Atos Blue">
      <a:srgbClr val="0596FF"/>
    </a:custClr>
    <a:custClr name="Atos Purple">
      <a:srgbClr val="A375FF"/>
    </a:custClr>
    <a:custClr name="Atos Red">
      <a:srgbClr val="FF5269"/>
    </a:custClr>
    <a:custClr name="Atos Green">
      <a:srgbClr val="00A39B"/>
    </a:custClr>
    <a:custClr name="Atos Yellow">
      <a:srgbClr val="B88D00"/>
    </a:custClr>
    <a:custClr name="Atos Grey">
      <a:srgbClr val="2B2B2B"/>
    </a:custClr>
  </a:custClrLst>
  <a:extLst>
    <a:ext uri="{05A4C25C-085E-4340-85A3-A5531E510DB2}">
      <thm15:themeFamily xmlns:thm15="http://schemas.microsoft.com/office/thememl/2012/main" name="Atos Group Template_External_Dark &amp; Light" id="{B147D58A-CE0E-4A20-8D0B-86588BE2295C}" vid="{B5F5AEF0-4BA6-4366-A4A2-73AF93008E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A7B96129D74148B6D591479F0C5E25" ma:contentTypeVersion="0" ma:contentTypeDescription="Create a new document." ma:contentTypeScope="" ma:versionID="a4b611ef35549601f56eba68d4ce0466">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1D823-2AB1-49A5-B6C8-5FB3CA2DA65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b7e6d112-2fff-4841-acf5-273291970e80"/>
    <ds:schemaRef ds:uri="http://www.w3.org/XML/1998/namespace"/>
    <ds:schemaRef ds:uri="http://purl.org/dc/dcmitype/"/>
  </ds:schemaRefs>
</ds:datastoreItem>
</file>

<file path=customXml/itemProps2.xml><?xml version="1.0" encoding="utf-8"?>
<ds:datastoreItem xmlns:ds="http://schemas.openxmlformats.org/officeDocument/2006/customXml" ds:itemID="{CEB1CF6C-916D-4912-861F-6D256711F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13DC483-3B2F-4E13-BF16-9980D18F9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Atos Group Template_External_Dark &amp; Light</Template>
  <TotalTime>167</TotalTime>
  <Words>1009</Words>
  <Application>Microsoft Office PowerPoint</Application>
  <PresentationFormat>On-screen Show (16:9)</PresentationFormat>
  <Paragraphs>148</Paragraphs>
  <Slides>16</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7" baseType="lpstr">
      <vt:lpstr>Arial</vt:lpstr>
      <vt:lpstr>Calibri</vt:lpstr>
      <vt:lpstr>inherit</vt:lpstr>
      <vt:lpstr>Lucida Sans Unicode</vt:lpstr>
      <vt:lpstr>Raleway Light</vt:lpstr>
      <vt:lpstr>Raleway Medium</vt:lpstr>
      <vt:lpstr>Raleway SemiBold</vt:lpstr>
      <vt:lpstr>Verdana</vt:lpstr>
      <vt:lpstr>Group_External_Dark</vt:lpstr>
      <vt:lpstr>Group_External_Light</vt:lpstr>
      <vt:lpstr>think-cell Slide</vt:lpstr>
      <vt:lpstr>PowerPoint Presentation</vt:lpstr>
      <vt:lpstr>PowerPoint Presentation</vt:lpstr>
      <vt:lpstr>Atos ID card</vt:lpstr>
      <vt:lpstr>Our differentiator </vt:lpstr>
      <vt:lpstr>Our international presence </vt:lpstr>
      <vt:lpstr>PowerPoint Presentation</vt:lpstr>
      <vt:lpstr>What is the challenge all about?</vt:lpstr>
      <vt:lpstr>Atos IT Challenge 2022 – To the Moon… To Mars… To the Stars</vt:lpstr>
      <vt:lpstr>Getting your tickets for the development phase</vt:lpstr>
      <vt:lpstr>Challenge Timeline</vt:lpstr>
      <vt:lpstr>PowerPoint Presentation</vt:lpstr>
      <vt:lpstr>IT Challenge in APAC </vt:lpstr>
      <vt:lpstr>More information</vt:lpstr>
      <vt:lpstr>Join the Atos ITChallenge</vt:lpstr>
      <vt:lpstr>PowerPoint Presentation</vt:lpstr>
      <vt:lpstr>Thank you!</vt:lpstr>
    </vt:vector>
  </TitlesOfParts>
  <Company>Atos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Ramkumar</dc:creator>
  <cp:lastModifiedBy>Polo, Isis</cp:lastModifiedBy>
  <cp:revision>4</cp:revision>
  <cp:lastPrinted>2021-05-24T10:03:02Z</cp:lastPrinted>
  <dcterms:created xsi:type="dcterms:W3CDTF">2021-09-02T11:38:48Z</dcterms:created>
  <dcterms:modified xsi:type="dcterms:W3CDTF">2021-09-09T13:46:58Z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dd-mm-yyyy</vt:lpwstr>
  </property>
  <property fmtid="{D5CDD505-2E9C-101B-9397-08002B2CF9AE}" pid="3" name="Author">
    <vt:lpwstr/>
  </property>
  <property fmtid="{D5CDD505-2E9C-101B-9397-08002B2CF9AE}" pid="4" name="GBU">
    <vt:lpwstr/>
  </property>
  <property fmtid="{D5CDD505-2E9C-101B-9397-08002B2CF9AE}" pid="5" name="Division">
    <vt:lpwstr/>
  </property>
  <property fmtid="{D5CDD505-2E9C-101B-9397-08002B2CF9AE}" pid="6" name="Department">
    <vt:lpwstr/>
  </property>
  <property fmtid="{D5CDD505-2E9C-101B-9397-08002B2CF9AE}" pid="7" name="Classification">
    <vt:lpwstr>© Atos - For internal use</vt:lpwstr>
  </property>
  <property fmtid="{D5CDD505-2E9C-101B-9397-08002B2CF9AE}" pid="8" name="MSIP_Label_112e00b9-34e2-4b26-a577-af1fd0f9f7ee_Enabled">
    <vt:lpwstr>True</vt:lpwstr>
  </property>
  <property fmtid="{D5CDD505-2E9C-101B-9397-08002B2CF9AE}" pid="9" name="MSIP_Label_112e00b9-34e2-4b26-a577-af1fd0f9f7ee_SiteId">
    <vt:lpwstr>33440fc6-b7c7-412c-bb73-0e70b0198d5a</vt:lpwstr>
  </property>
  <property fmtid="{D5CDD505-2E9C-101B-9397-08002B2CF9AE}" pid="10" name="MSIP_Label_112e00b9-34e2-4b26-a577-af1fd0f9f7ee_Owner">
    <vt:lpwstr>ronald.katoen@atos.net</vt:lpwstr>
  </property>
  <property fmtid="{D5CDD505-2E9C-101B-9397-08002B2CF9AE}" pid="11" name="MSIP_Label_112e00b9-34e2-4b26-a577-af1fd0f9f7ee_SetDate">
    <vt:lpwstr>2020-09-08T16:01:58.7598788Z</vt:lpwstr>
  </property>
  <property fmtid="{D5CDD505-2E9C-101B-9397-08002B2CF9AE}" pid="12" name="MSIP_Label_112e00b9-34e2-4b26-a577-af1fd0f9f7ee_Name">
    <vt:lpwstr>Atos For Internal Use</vt:lpwstr>
  </property>
  <property fmtid="{D5CDD505-2E9C-101B-9397-08002B2CF9AE}" pid="13" name="MSIP_Label_112e00b9-34e2-4b26-a577-af1fd0f9f7ee_Application">
    <vt:lpwstr>Microsoft Azure Information Protection</vt:lpwstr>
  </property>
  <property fmtid="{D5CDD505-2E9C-101B-9397-08002B2CF9AE}" pid="14" name="MSIP_Label_112e00b9-34e2-4b26-a577-af1fd0f9f7ee_ActionId">
    <vt:lpwstr>424a2b52-4f02-48d3-8062-821fe1e37dac</vt:lpwstr>
  </property>
  <property fmtid="{D5CDD505-2E9C-101B-9397-08002B2CF9AE}" pid="15" name="MSIP_Label_112e00b9-34e2-4b26-a577-af1fd0f9f7ee_Extended_MSFT_Method">
    <vt:lpwstr>Automatic</vt:lpwstr>
  </property>
  <property fmtid="{D5CDD505-2E9C-101B-9397-08002B2CF9AE}" pid="16" name="MSIP_Label_e463cba9-5f6c-478d-9329-7b2295e4e8ed_Enabled">
    <vt:lpwstr>True</vt:lpwstr>
  </property>
  <property fmtid="{D5CDD505-2E9C-101B-9397-08002B2CF9AE}" pid="17" name="MSIP_Label_e463cba9-5f6c-478d-9329-7b2295e4e8ed_SiteId">
    <vt:lpwstr>33440fc6-b7c7-412c-bb73-0e70b0198d5a</vt:lpwstr>
  </property>
  <property fmtid="{D5CDD505-2E9C-101B-9397-08002B2CF9AE}" pid="18" name="MSIP_Label_e463cba9-5f6c-478d-9329-7b2295e4e8ed_SetDate">
    <vt:lpwstr>2020-09-08T16:01:58.7598788Z</vt:lpwstr>
  </property>
  <property fmtid="{D5CDD505-2E9C-101B-9397-08002B2CF9AE}" pid="19" name="MSIP_Label_e463cba9-5f6c-478d-9329-7b2295e4e8ed_Name">
    <vt:lpwstr>Atos For Internal Use - All Employees</vt:lpwstr>
  </property>
  <property fmtid="{D5CDD505-2E9C-101B-9397-08002B2CF9AE}" pid="20" name="MSIP_Label_e463cba9-5f6c-478d-9329-7b2295e4e8ed_ActionId">
    <vt:lpwstr>424a2b52-4f02-48d3-8062-821fe1e37dac</vt:lpwstr>
  </property>
  <property fmtid="{D5CDD505-2E9C-101B-9397-08002B2CF9AE}" pid="21" name="MSIP_Label_e463cba9-5f6c-478d-9329-7b2295e4e8ed_Extended_MSFT_Method">
    <vt:lpwstr>Automatic</vt:lpwstr>
  </property>
  <property fmtid="{D5CDD505-2E9C-101B-9397-08002B2CF9AE}" pid="22" name="Sensitivity">
    <vt:lpwstr>Atos For Internal Use Atos For Internal Use - All Employees</vt:lpwstr>
  </property>
  <property fmtid="{D5CDD505-2E9C-101B-9397-08002B2CF9AE}" pid="23" name="ContentTypeId">
    <vt:lpwstr>0x01010054A7B96129D74148B6D591479F0C5E25</vt:lpwstr>
  </property>
</Properties>
</file>